
<file path=[Content_Types].xml><?xml version="1.0" encoding="utf-8"?>
<Types xmlns="http://schemas.openxmlformats.org/package/2006/content-types">
  <Default Extension="bin" ContentType="application/vnd.openxmlformats-officedocument.oleObject"/>
  <Default Extension="png" ContentType="image/png"/>
  <Default Extension="jpeg" ContentType="image/jpeg"/>
  <Default Extension="emf" ContentType="image/x-emf"/>
  <Default Extension="rels" ContentType="application/vnd.openxmlformats-package.relationships+xml"/>
  <Default Extension="xml" ContentType="application/xml"/>
  <Default Extension="vsdx" ContentType="application/vnd.ms-visio.drawing"/>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 id="2147483747" r:id="rId2"/>
  </p:sldMasterIdLst>
  <p:notesMasterIdLst>
    <p:notesMasterId r:id="rId10"/>
  </p:notesMasterIdLst>
  <p:handoutMasterIdLst>
    <p:handoutMasterId r:id="rId11"/>
  </p:handoutMasterIdLst>
  <p:sldIdLst>
    <p:sldId id="789" r:id="rId3"/>
    <p:sldId id="929" r:id="rId4"/>
    <p:sldId id="930" r:id="rId5"/>
    <p:sldId id="926" r:id="rId6"/>
    <p:sldId id="927" r:id="rId7"/>
    <p:sldId id="914" r:id="rId8"/>
    <p:sldId id="795" r:id="rId9"/>
  </p:sldIdLst>
  <p:sldSz cx="12192000" cy="6858000"/>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2AF2F"/>
    <a:srgbClr val="0000FF"/>
    <a:srgbClr val="FF7070"/>
    <a:srgbClr val="C1C3C3"/>
    <a:srgbClr val="979B9B"/>
    <a:srgbClr val="98949E"/>
    <a:srgbClr val="7FD7F7"/>
    <a:srgbClr val="FFFFFF"/>
    <a:srgbClr val="72732F"/>
    <a:srgbClr val="3910A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426" autoAdjust="0"/>
    <p:restoredTop sz="94424" autoAdjust="0"/>
  </p:normalViewPr>
  <p:slideViewPr>
    <p:cSldViewPr snapToGrid="0">
      <p:cViewPr varScale="1">
        <p:scale>
          <a:sx n="88" d="100"/>
          <a:sy n="88" d="100"/>
        </p:scale>
        <p:origin x="614" y="67"/>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79" d="100"/>
          <a:sy n="79" d="100"/>
        </p:scale>
        <p:origin x="3954"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anose="02020603050405020304" pitchFamily="18" charset="0"/>
              </a:defRPr>
            </a:lvl1pPr>
          </a:lstStyle>
          <a:p>
            <a:pPr>
              <a:defRPr/>
            </a:pPr>
            <a:endParaRPr lang="en-US" altLang="zh-CN"/>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DFAEEE76-387C-4915-B0BF-213EFBBF6431}" type="datetime1">
              <a:rPr lang="en-US" altLang="zh-CN"/>
              <a:pPr>
                <a:defRPr/>
              </a:pPr>
              <a:t>9/28/2018</a:t>
            </a:fld>
            <a:endParaRPr lang="en-US" altLang="zh-CN"/>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anose="02020603050405020304" pitchFamily="18" charset="0"/>
              </a:defRPr>
            </a:lvl1pPr>
          </a:lstStyle>
          <a:p>
            <a:pPr>
              <a:defRPr/>
            </a:pPr>
            <a:endParaRPr lang="en-US" altLang="zh-CN"/>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itchFamily="18" charset="0"/>
              </a:defRPr>
            </a:lvl1pPr>
          </a:lstStyle>
          <a:p>
            <a:pPr>
              <a:defRPr/>
            </a:pPr>
            <a:fld id="{7F4EDFFB-7906-4EE4-AFFB-9C1E5D12A570}" type="slidenum">
              <a:rPr lang="en-GB" altLang="en-US"/>
              <a:pPr>
                <a:defRPr/>
              </a:pPr>
              <a:t>‹#›</a:t>
            </a:fld>
            <a:endParaRPr lang="en-GB" altLang="en-US" dirty="0"/>
          </a:p>
        </p:txBody>
      </p:sp>
    </p:spTree>
    <p:extLst>
      <p:ext uri="{BB962C8B-B14F-4D97-AF65-F5344CB8AC3E}">
        <p14:creationId xmlns:p14="http://schemas.microsoft.com/office/powerpoint/2010/main" val="223173760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anose="02020603050405020304" pitchFamily="18" charset="0"/>
              </a:defRPr>
            </a:lvl1pPr>
          </a:lstStyle>
          <a:p>
            <a:pPr>
              <a:defRPr/>
            </a:pPr>
            <a:endParaRPr lang="en-US" altLang="zh-CN"/>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ABAF846-3954-43F4-ACA8-526D9629D70F}" type="datetime1">
              <a:rPr lang="en-US" altLang="zh-CN"/>
              <a:pPr>
                <a:defRPr/>
              </a:pPr>
              <a:t>9/28/2018</a:t>
            </a:fld>
            <a:endParaRPr lang="en-US" altLang="zh-CN" dirty="0"/>
          </a:p>
        </p:txBody>
      </p:sp>
      <p:sp>
        <p:nvSpPr>
          <p:cNvPr id="4100" name="Rectangle 4"/>
          <p:cNvSpPr>
            <a:spLocks noGrp="1" noRot="1" noChangeAspect="1" noChangeArrowheads="1" noTextEdit="1"/>
          </p:cNvSpPr>
          <p:nvPr>
            <p:ph type="sldImg" idx="2"/>
          </p:nvPr>
        </p:nvSpPr>
        <p:spPr bwMode="auto">
          <a:xfrm>
            <a:off x="98425"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anose="02020603050405020304" pitchFamily="18" charset="0"/>
              </a:defRPr>
            </a:lvl1pPr>
          </a:lstStyle>
          <a:p>
            <a:pPr>
              <a:defRPr/>
            </a:pPr>
            <a:endParaRPr lang="en-US" altLang="zh-CN"/>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itchFamily="18" charset="0"/>
              </a:defRPr>
            </a:lvl1pPr>
          </a:lstStyle>
          <a:p>
            <a:pPr>
              <a:defRPr/>
            </a:pPr>
            <a:fld id="{A819218E-849D-4E86-A2D9-142525684592}" type="slidenum">
              <a:rPr lang="en-GB" altLang="en-US"/>
              <a:pPr>
                <a:defRPr/>
              </a:pPr>
              <a:t>‹#›</a:t>
            </a:fld>
            <a:endParaRPr lang="en-GB" altLang="en-US" dirty="0"/>
          </a:p>
        </p:txBody>
      </p:sp>
    </p:spTree>
    <p:extLst>
      <p:ext uri="{BB962C8B-B14F-4D97-AF65-F5344CB8AC3E}">
        <p14:creationId xmlns:p14="http://schemas.microsoft.com/office/powerpoint/2010/main" val="247655000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D699AB5E-D6AB-4DCA-9519-2191C81192E4}" type="slidenum">
              <a:rPr lang="en-GB" altLang="en-US" sz="1200" smtClean="0">
                <a:latin typeface="Times New Roman" panose="02020603050405020304" pitchFamily="18" charset="0"/>
              </a:rPr>
              <a:pPr/>
              <a:t>1</a:t>
            </a:fld>
            <a:endParaRPr lang="en-GB" altLang="en-US" sz="1200" smtClean="0">
              <a:latin typeface="Times New Roman" panose="02020603050405020304" pitchFamily="18" charset="0"/>
            </a:endParaRPr>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extLst>
      <p:ext uri="{BB962C8B-B14F-4D97-AF65-F5344CB8AC3E}">
        <p14:creationId xmlns:p14="http://schemas.microsoft.com/office/powerpoint/2010/main" val="448321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56938DE-7226-46A7-9B76-C6699F1F2429}" type="slidenum">
              <a:rPr lang="zh-CN" altLang="en-US" smtClean="0">
                <a:solidFill>
                  <a:srgbClr val="000000"/>
                </a:solidFill>
              </a:rPr>
              <a:pPr/>
              <a:t>3</a:t>
            </a:fld>
            <a:endParaRPr lang="en-US" altLang="zh-CN">
              <a:solidFill>
                <a:srgbClr val="000000"/>
              </a:solidFill>
            </a:endParaRPr>
          </a:p>
        </p:txBody>
      </p:sp>
    </p:spTree>
    <p:extLst>
      <p:ext uri="{BB962C8B-B14F-4D97-AF65-F5344CB8AC3E}">
        <p14:creationId xmlns:p14="http://schemas.microsoft.com/office/powerpoint/2010/main" val="26307923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56938DE-7226-46A7-9B76-C6699F1F2429}" type="slidenum">
              <a:rPr lang="zh-CN" altLang="en-US" smtClean="0">
                <a:solidFill>
                  <a:srgbClr val="000000"/>
                </a:solidFill>
              </a:rPr>
              <a:pPr/>
              <a:t>4</a:t>
            </a:fld>
            <a:endParaRPr lang="en-US" altLang="zh-CN">
              <a:solidFill>
                <a:srgbClr val="000000"/>
              </a:solidFill>
            </a:endParaRPr>
          </a:p>
        </p:txBody>
      </p:sp>
    </p:spTree>
    <p:extLst>
      <p:ext uri="{BB962C8B-B14F-4D97-AF65-F5344CB8AC3E}">
        <p14:creationId xmlns:p14="http://schemas.microsoft.com/office/powerpoint/2010/main" val="20249113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56938DE-7226-46A7-9B76-C6699F1F2429}" type="slidenum">
              <a:rPr lang="zh-CN" altLang="en-US" smtClean="0">
                <a:solidFill>
                  <a:srgbClr val="000000"/>
                </a:solidFill>
              </a:rPr>
              <a:pPr/>
              <a:t>5</a:t>
            </a:fld>
            <a:endParaRPr lang="en-US" altLang="zh-CN">
              <a:solidFill>
                <a:srgbClr val="000000"/>
              </a:solidFill>
            </a:endParaRPr>
          </a:p>
        </p:txBody>
      </p:sp>
    </p:spTree>
    <p:extLst>
      <p:ext uri="{BB962C8B-B14F-4D97-AF65-F5344CB8AC3E}">
        <p14:creationId xmlns:p14="http://schemas.microsoft.com/office/powerpoint/2010/main" val="7548727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431800" y="73026"/>
            <a:ext cx="7747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zh-CN" sz="1200" b="1" dirty="0" smtClean="0">
                <a:latin typeface="+mj-lt"/>
              </a:rPr>
              <a:t>SA WG5 Meeting #129</a:t>
            </a:r>
          </a:p>
          <a:p>
            <a:pPr algn="l" rtl="0" eaLnBrk="1" fontAlgn="base" hangingPunct="1">
              <a:spcBef>
                <a:spcPct val="0"/>
              </a:spcBef>
              <a:spcAft>
                <a:spcPct val="0"/>
              </a:spcAft>
              <a:defRPr/>
            </a:pPr>
            <a:r>
              <a:rPr lang="en-GB" altLang="zh-CN" sz="1200" b="1" kern="1200" dirty="0" smtClean="0">
                <a:solidFill>
                  <a:schemeClr val="tx1"/>
                </a:solidFill>
                <a:latin typeface="+mj-lt"/>
                <a:ea typeface="+mn-ea"/>
                <a:cs typeface="Arial" panose="020B0604020202020204" pitchFamily="34" charset="0"/>
              </a:rPr>
              <a:t>8 - 12 October 2018, Kochi, India</a:t>
            </a:r>
            <a:endParaRPr lang="sv-SE" altLang="zh-CN" sz="1200" b="1" kern="1200" dirty="0" smtClean="0">
              <a:solidFill>
                <a:schemeClr val="tx1"/>
              </a:solidFill>
              <a:latin typeface="+mj-lt"/>
              <a:ea typeface="+mn-ea"/>
              <a:cs typeface="Arial" panose="020B0604020202020204" pitchFamily="34" charset="0"/>
            </a:endParaRPr>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GB" dirty="0"/>
          </a:p>
        </p:txBody>
      </p:sp>
      <p:sp>
        <p:nvSpPr>
          <p:cNvPr id="5" name="标题 4"/>
          <p:cNvSpPr>
            <a:spLocks noGrp="1"/>
          </p:cNvSpPr>
          <p:nvPr>
            <p:ph type="title"/>
          </p:nvPr>
        </p:nvSpPr>
        <p:spPr/>
        <p:txBody>
          <a:body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3281399238"/>
      </p:ext>
    </p:extLst>
  </p:cSld>
  <p:clrMapOvr>
    <a:masterClrMapping/>
  </p:clrMapOvr>
  <p:transition spd="slow"/>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extLst>
      <p:ext uri="{BB962C8B-B14F-4D97-AF65-F5344CB8AC3E}">
        <p14:creationId xmlns:p14="http://schemas.microsoft.com/office/powerpoint/2010/main" val="2893869280"/>
      </p:ext>
    </p:extLst>
  </p:cSld>
  <p:clrMapOvr>
    <a:masterClrMapping/>
  </p:clrMapOvr>
  <p:transition spd="slow"/>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Tree>
    <p:extLst>
      <p:ext uri="{BB962C8B-B14F-4D97-AF65-F5344CB8AC3E}">
        <p14:creationId xmlns:p14="http://schemas.microsoft.com/office/powerpoint/2010/main" val="4106875033"/>
      </p:ext>
    </p:extLst>
  </p:cSld>
  <p:clrMapOvr>
    <a:masterClrMapping/>
  </p:clrMapOvr>
  <p:transition spd="slow"/>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
        <p:nvSpPr>
          <p:cNvPr id="4" name="Rectangle 20"/>
          <p:cNvSpPr>
            <a:spLocks noGrp="1" noChangeArrowheads="1"/>
          </p:cNvSpPr>
          <p:nvPr>
            <p:ph type="dt" sz="half" idx="10"/>
          </p:nvPr>
        </p:nvSpPr>
        <p:spPr>
          <a:xfrm>
            <a:off x="7908454" y="6402388"/>
            <a:ext cx="1409333" cy="1101725"/>
          </a:xfrm>
          <a:prstGeom prst="rect">
            <a:avLst/>
          </a:prstGeom>
          <a:ln/>
        </p:spPr>
        <p:txBody>
          <a:bodyPr/>
          <a:lstStyle>
            <a:lvl1pPr>
              <a:defRPr/>
            </a:lvl1pPr>
          </a:lstStyle>
          <a:p>
            <a:pPr>
              <a:defRPr/>
            </a:pPr>
            <a:endParaRPr lang="de-DE" altLang="zh-CN">
              <a:solidFill>
                <a:srgbClr val="000000"/>
              </a:solidFill>
            </a:endParaRPr>
          </a:p>
          <a:p>
            <a:pPr>
              <a:defRPr/>
            </a:pPr>
            <a:r>
              <a:rPr lang="de-DE" altLang="zh-CN">
                <a:solidFill>
                  <a:srgbClr val="000000"/>
                </a:solidFill>
              </a:rPr>
              <a:t>Page </a:t>
            </a:r>
            <a:fld id="{4B8EBF8E-49C8-4BB9-9923-38D0D6529478}" type="slidenum">
              <a:rPr lang="de-DE" altLang="zh-CN">
                <a:solidFill>
                  <a:srgbClr val="000000"/>
                </a:solidFill>
              </a:rPr>
              <a:pPr>
                <a:defRPr/>
              </a:pPr>
              <a:t>‹#›</a:t>
            </a:fld>
            <a:endParaRPr lang="en-GB" altLang="zh-CN">
              <a:solidFill>
                <a:srgbClr val="000000"/>
              </a:solidFill>
            </a:endParaRPr>
          </a:p>
        </p:txBody>
      </p:sp>
      <p:sp>
        <p:nvSpPr>
          <p:cNvPr id="5" name="Title 4"/>
          <p:cNvSpPr>
            <a:spLocks noGrp="1"/>
          </p:cNvSpPr>
          <p:nvPr>
            <p:ph type="title"/>
          </p:nvPr>
        </p:nvSpPr>
        <p:spPr/>
        <p:txBody>
          <a:bodyPr/>
          <a:lstStyle/>
          <a:p>
            <a:r>
              <a:rPr lang="en-US" dirty="0" smtClean="0"/>
              <a:t>Click to edit Master title style</a:t>
            </a:r>
            <a:endParaRPr lang="en-US" dirty="0"/>
          </a:p>
        </p:txBody>
      </p:sp>
      <p:sp>
        <p:nvSpPr>
          <p:cNvPr id="7" name="Content Placeholder 6"/>
          <p:cNvSpPr>
            <a:spLocks noGrp="1"/>
          </p:cNvSpPr>
          <p:nvPr>
            <p:ph sz="quarter" idx="11"/>
          </p:nvPr>
        </p:nvSpPr>
        <p:spPr>
          <a:xfrm>
            <a:off x="239350" y="1124745"/>
            <a:ext cx="11713301" cy="4992553"/>
          </a:xfrm>
          <a:prstGeom prst="rect">
            <a:avLst/>
          </a:prstGeom>
        </p:spPr>
        <p:txBody>
          <a:bodyPr/>
          <a:lstStyle>
            <a:lvl1pPr>
              <a:defRPr>
                <a:latin typeface="微软雅黑" panose="020B0503020204020204" pitchFamily="34" charset="-122"/>
                <a:ea typeface="微软雅黑" panose="020B0503020204020204" pitchFamily="34" charset="-122"/>
              </a:defRPr>
            </a:lvl1pPr>
            <a:lvl2pPr>
              <a:defRPr>
                <a:latin typeface="微软雅黑" panose="020B0503020204020204" pitchFamily="34" charset="-122"/>
                <a:ea typeface="微软雅黑" panose="020B0503020204020204" pitchFamily="34" charset="-122"/>
              </a:defRPr>
            </a:lvl2pPr>
            <a:lvl3pPr>
              <a:defRPr>
                <a:latin typeface="微软雅黑" panose="020B0503020204020204" pitchFamily="34" charset="-122"/>
                <a:ea typeface="微软雅黑" panose="020B0503020204020204" pitchFamily="34" charset="-122"/>
              </a:defRPr>
            </a:lvl3pPr>
            <a:lvl4pPr>
              <a:defRPr>
                <a:latin typeface="微软雅黑" panose="020B0503020204020204" pitchFamily="34" charset="-122"/>
                <a:ea typeface="微软雅黑" panose="020B0503020204020204" pitchFamily="34" charset="-122"/>
              </a:defRPr>
            </a:lvl4pPr>
            <a:lvl5pPr>
              <a:defRPr>
                <a:latin typeface="微软雅黑" panose="020B0503020204020204" pitchFamily="34" charset="-122"/>
                <a:ea typeface="微软雅黑" panose="020B0503020204020204" pitchFamily="34" charset="-122"/>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40381622"/>
      </p:ext>
    </p:extLst>
  </p:cSld>
  <p:clrMapOvr>
    <a:masterClrMapping/>
  </p:clrMapOvr>
  <mc:AlternateContent xmlns:mc="http://schemas.openxmlformats.org/markup-compatibility/2006" xmlns:p14="http://schemas.microsoft.com/office/powerpoint/2010/main">
    <mc:Choice Requires="p14">
      <p:transition p14:dur="10" advClick="0" advTm="8000"/>
    </mc:Choice>
    <mc:Fallback xmlns="">
      <p:transition advClick="0" advTm="8000"/>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Nokia White 1">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Aft>
                <a:spcPts val="600"/>
              </a:spcAft>
              <a:defRPr baseline="0"/>
            </a:lvl1pPr>
            <a:lvl2pPr>
              <a:spcAft>
                <a:spcPts val="600"/>
              </a:spcAft>
              <a:defRPr/>
            </a:lvl2pPr>
            <a:lvl3pPr>
              <a:spcAft>
                <a:spcPts val="600"/>
              </a:spcAft>
              <a:defRPr/>
            </a:lvl3pPr>
            <a:lvl4pPr>
              <a:spcAft>
                <a:spcPts val="600"/>
              </a:spcAft>
              <a:defRPr/>
            </a:lvl4pPr>
            <a:lvl5pPr>
              <a:spcAft>
                <a:spcPts val="600"/>
              </a:spcAf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itle 1"/>
          <p:cNvSpPr>
            <a:spLocks noGrp="1"/>
          </p:cNvSpPr>
          <p:nvPr>
            <p:ph type="title"/>
          </p:nvPr>
        </p:nvSpPr>
        <p:spPr>
          <a:xfrm>
            <a:off x="557493" y="372333"/>
            <a:ext cx="10972800" cy="415719"/>
          </a:xfrm>
        </p:spPr>
        <p:txBody>
          <a:bodyPr/>
          <a:lstStyle>
            <a:lvl1pPr>
              <a:defRPr/>
            </a:lvl1pPr>
          </a:lstStyle>
          <a:p>
            <a:r>
              <a:rPr lang="en-US" smtClean="0"/>
              <a:t>Click to edit Master title style</a:t>
            </a:r>
            <a:endParaRPr lang="en-US" dirty="0"/>
          </a:p>
        </p:txBody>
      </p:sp>
      <p:sp>
        <p:nvSpPr>
          <p:cNvPr id="6" name="Content Placeholder 8"/>
          <p:cNvSpPr>
            <a:spLocks noGrp="1"/>
          </p:cNvSpPr>
          <p:nvPr>
            <p:ph sz="quarter" idx="13"/>
          </p:nvPr>
        </p:nvSpPr>
        <p:spPr>
          <a:xfrm>
            <a:off x="557498" y="717056"/>
            <a:ext cx="10970199" cy="402167"/>
          </a:xfrm>
        </p:spPr>
        <p:txBody>
          <a:bodyPr/>
          <a:lstStyle>
            <a:lvl1pPr marL="0" indent="0">
              <a:buFont typeface="Arial"/>
              <a:buNone/>
              <a:defRPr sz="1800">
                <a:solidFill>
                  <a:schemeClr val="bg2"/>
                </a:solidFill>
                <a:latin typeface="+mj-lt"/>
              </a:defRPr>
            </a:lvl1pPr>
          </a:lstStyle>
          <a:p>
            <a:pPr lvl="0"/>
            <a:r>
              <a:rPr lang="en-US" smtClean="0"/>
              <a:t>Click to edit Master text styles</a:t>
            </a:r>
          </a:p>
        </p:txBody>
      </p:sp>
    </p:spTree>
    <p:extLst>
      <p:ext uri="{BB962C8B-B14F-4D97-AF65-F5344CB8AC3E}">
        <p14:creationId xmlns:p14="http://schemas.microsoft.com/office/powerpoint/2010/main" val="3432784277"/>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Nokia White 2">
    <p:spTree>
      <p:nvGrpSpPr>
        <p:cNvPr id="1" name=""/>
        <p:cNvGrpSpPr/>
        <p:nvPr/>
      </p:nvGrpSpPr>
      <p:grpSpPr>
        <a:xfrm>
          <a:off x="0" y="0"/>
          <a:ext cx="0" cy="0"/>
          <a:chOff x="0" y="0"/>
          <a:chExt cx="0" cy="0"/>
        </a:xfrm>
      </p:grpSpPr>
      <p:sp>
        <p:nvSpPr>
          <p:cNvPr id="2" name="Title 1"/>
          <p:cNvSpPr>
            <a:spLocks noGrp="1"/>
          </p:cNvSpPr>
          <p:nvPr>
            <p:ph type="title"/>
          </p:nvPr>
        </p:nvSpPr>
        <p:spPr>
          <a:xfrm>
            <a:off x="557493" y="372333"/>
            <a:ext cx="10972800" cy="415719"/>
          </a:xfrm>
        </p:spPr>
        <p:txBody>
          <a:bodyPr/>
          <a:lstStyle>
            <a:lvl1pPr>
              <a:defRPr/>
            </a:lvl1pPr>
          </a:lstStyle>
          <a:p>
            <a:r>
              <a:rPr lang="en-US" smtClean="0"/>
              <a:t>Click to edit Master title style</a:t>
            </a:r>
            <a:endParaRPr lang="en-US" dirty="0"/>
          </a:p>
        </p:txBody>
      </p:sp>
      <p:sp>
        <p:nvSpPr>
          <p:cNvPr id="8" name="Content Placeholder 8"/>
          <p:cNvSpPr>
            <a:spLocks noGrp="1"/>
          </p:cNvSpPr>
          <p:nvPr>
            <p:ph sz="quarter" idx="13"/>
          </p:nvPr>
        </p:nvSpPr>
        <p:spPr>
          <a:xfrm>
            <a:off x="557498" y="717056"/>
            <a:ext cx="10970199" cy="402167"/>
          </a:xfrm>
        </p:spPr>
        <p:txBody>
          <a:bodyPr/>
          <a:lstStyle>
            <a:lvl1pPr marL="0" indent="0">
              <a:buFont typeface="Arial"/>
              <a:buNone/>
              <a:defRPr sz="1800">
                <a:solidFill>
                  <a:schemeClr val="bg2"/>
                </a:solidFill>
                <a:latin typeface="+mj-lt"/>
              </a:defRPr>
            </a:lvl1pPr>
          </a:lstStyle>
          <a:p>
            <a:pPr lvl="0"/>
            <a:r>
              <a:rPr lang="en-US" smtClean="0"/>
              <a:t>Click to edit Master text styles</a:t>
            </a:r>
          </a:p>
        </p:txBody>
      </p:sp>
      <p:sp>
        <p:nvSpPr>
          <p:cNvPr id="12" name="Text Placeholder 10"/>
          <p:cNvSpPr>
            <a:spLocks noGrp="1"/>
          </p:cNvSpPr>
          <p:nvPr>
            <p:ph type="body" sz="quarter" idx="16"/>
          </p:nvPr>
        </p:nvSpPr>
        <p:spPr>
          <a:xfrm>
            <a:off x="565151" y="1449917"/>
            <a:ext cx="5376333" cy="3393016"/>
          </a:xfrm>
        </p:spPr>
        <p:txBody>
          <a:bodyPr/>
          <a:lstStyle>
            <a:lvl1pPr marL="0" indent="0">
              <a:spcAft>
                <a:spcPts val="600"/>
              </a:spcAft>
              <a:buFont typeface="Arial" pitchFamily="34" charset="0"/>
              <a:buNone/>
              <a:defRPr baseline="0"/>
            </a:lvl1pPr>
            <a:lvl2pPr>
              <a:buNone/>
              <a:defRPr/>
            </a:lvl2pPr>
            <a:lvl3pPr>
              <a:buNone/>
              <a:defRPr/>
            </a:lvl3pPr>
            <a:lvl4pPr>
              <a:buNone/>
              <a:defRPr/>
            </a:lvl4pPr>
            <a:lvl5pPr>
              <a:buNone/>
              <a:defRPr/>
            </a:lvl5pPr>
          </a:lstStyle>
          <a:p>
            <a:pPr lvl="0"/>
            <a:r>
              <a:rPr lang="en-US" smtClean="0"/>
              <a:t>Click to edit Master text styles</a:t>
            </a:r>
          </a:p>
        </p:txBody>
      </p:sp>
      <p:sp>
        <p:nvSpPr>
          <p:cNvPr id="14" name="Text Placeholder 10"/>
          <p:cNvSpPr>
            <a:spLocks noGrp="1"/>
          </p:cNvSpPr>
          <p:nvPr>
            <p:ph type="body" sz="quarter" idx="17"/>
          </p:nvPr>
        </p:nvSpPr>
        <p:spPr>
          <a:xfrm>
            <a:off x="6144684" y="1449747"/>
            <a:ext cx="5376333" cy="3393016"/>
          </a:xfrm>
        </p:spPr>
        <p:txBody>
          <a:bodyPr/>
          <a:lstStyle>
            <a:lvl1pPr marL="0" indent="0">
              <a:spcAft>
                <a:spcPts val="600"/>
              </a:spcAft>
              <a:buNone/>
              <a:defRPr baseline="0"/>
            </a:lvl1pPr>
            <a:lvl2pPr marL="0" indent="0">
              <a:spcAft>
                <a:spcPts val="600"/>
              </a:spcAft>
              <a:buNone/>
              <a:defRPr/>
            </a:lvl2pPr>
            <a:lvl3pPr>
              <a:buNone/>
              <a:defRPr/>
            </a:lvl3pPr>
            <a:lvl4pPr>
              <a:buNone/>
              <a:defRPr/>
            </a:lvl4pPr>
            <a:lvl5pPr>
              <a:buNone/>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37634640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Nokia White 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6" name="Content Placeholder 8"/>
          <p:cNvSpPr>
            <a:spLocks noGrp="1"/>
          </p:cNvSpPr>
          <p:nvPr>
            <p:ph sz="quarter" idx="13"/>
          </p:nvPr>
        </p:nvSpPr>
        <p:spPr>
          <a:xfrm>
            <a:off x="557498" y="717056"/>
            <a:ext cx="10970199" cy="402167"/>
          </a:xfrm>
        </p:spPr>
        <p:txBody>
          <a:bodyPr/>
          <a:lstStyle>
            <a:lvl1pPr marL="0" indent="0">
              <a:buFont typeface="Arial"/>
              <a:buNone/>
              <a:defRPr sz="1800">
                <a:solidFill>
                  <a:schemeClr val="bg2"/>
                </a:solidFill>
                <a:latin typeface="+mj-lt"/>
              </a:defRPr>
            </a:lvl1pPr>
          </a:lstStyle>
          <a:p>
            <a:pPr lvl="0"/>
            <a:r>
              <a:rPr lang="en-US" smtClean="0"/>
              <a:t>Click to edit Master text styles</a:t>
            </a:r>
          </a:p>
        </p:txBody>
      </p:sp>
    </p:spTree>
    <p:extLst>
      <p:ext uri="{BB962C8B-B14F-4D97-AF65-F5344CB8AC3E}">
        <p14:creationId xmlns:p14="http://schemas.microsoft.com/office/powerpoint/2010/main" val="260000345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slideLayout" Target="../slideLayouts/slideLayout7.xml"/><Relationship Id="rId7" Type="http://schemas.openxmlformats.org/officeDocument/2006/relationships/oleObject" Target="../embeddings/oleObject1.bin"/><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tags" Target="../tags/tag1.xml"/><Relationship Id="rId5" Type="http://schemas.openxmlformats.org/officeDocument/2006/relationships/vmlDrawing" Target="../drawings/vmlDrawing1.vml"/><Relationship Id="rId4" Type="http://schemas.openxmlformats.org/officeDocument/2006/relationships/theme" Target="../theme/theme2.xml"/><Relationship Id="rId9"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787401" y="6373813"/>
            <a:ext cx="8225367"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zh-CN" sz="1000" smtClean="0"/>
          </a:p>
        </p:txBody>
      </p:sp>
      <p:sp>
        <p:nvSpPr>
          <p:cNvPr id="1027" name="Title Placeholder 1"/>
          <p:cNvSpPr>
            <a:spLocks noGrp="1"/>
          </p:cNvSpPr>
          <p:nvPr>
            <p:ph type="title"/>
          </p:nvPr>
        </p:nvSpPr>
        <p:spPr bwMode="auto">
          <a:xfrm>
            <a:off x="651933" y="228600"/>
            <a:ext cx="910378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endParaRPr lang="en-GB" altLang="en-US" smtClean="0"/>
          </a:p>
        </p:txBody>
      </p:sp>
      <p:sp>
        <p:nvSpPr>
          <p:cNvPr id="1028" name="Text Placeholder 2"/>
          <p:cNvSpPr>
            <a:spLocks noGrp="1"/>
          </p:cNvSpPr>
          <p:nvPr>
            <p:ph type="body" idx="1"/>
          </p:nvPr>
        </p:nvSpPr>
        <p:spPr bwMode="auto">
          <a:xfrm>
            <a:off x="647700" y="1454151"/>
            <a:ext cx="11184467"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smtClean="0"/>
              <a:t> Click to edit Master text styles</a:t>
            </a:r>
          </a:p>
          <a:p>
            <a:pPr lvl="1"/>
            <a:r>
              <a:rPr lang="en-US" altLang="en-US" dirty="0" smtClean="0"/>
              <a:t>Second level</a:t>
            </a:r>
          </a:p>
          <a:p>
            <a:pPr lvl="2"/>
            <a:r>
              <a:rPr lang="en-US" altLang="en-US" dirty="0" smtClean="0"/>
              <a:t>Third level</a:t>
            </a:r>
          </a:p>
          <a:p>
            <a:pPr lvl="3"/>
            <a:r>
              <a:rPr lang="en-US" altLang="en-US" dirty="0" smtClean="0"/>
              <a:t>Fourth level</a:t>
            </a:r>
          </a:p>
          <a:p>
            <a:pPr lvl="4"/>
            <a:r>
              <a:rPr lang="en-US" altLang="en-US" dirty="0" smtClean="0"/>
              <a:t>Fifth level</a:t>
            </a:r>
            <a:endParaRPr lang="en-GB" altLang="en-US" dirty="0" smtClean="0"/>
          </a:p>
        </p:txBody>
      </p:sp>
      <p:sp>
        <p:nvSpPr>
          <p:cNvPr id="14" name="TextBox 13"/>
          <p:cNvSpPr txBox="1"/>
          <p:nvPr userDrawn="1"/>
        </p:nvSpPr>
        <p:spPr>
          <a:xfrm>
            <a:off x="793752" y="6394450"/>
            <a:ext cx="5897033" cy="311150"/>
          </a:xfrm>
          <a:prstGeom prst="rect">
            <a:avLst/>
          </a:prstGeom>
          <a:noFill/>
        </p:spPr>
        <p:txBody>
          <a:bodyPr anchor="ctr">
            <a:norm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r>
              <a:rPr lang="en-GB" altLang="zh-CN" sz="1000" dirty="0" smtClean="0"/>
              <a:t>3GPP TSG SA WG5, 8-12. October 2018</a:t>
            </a:r>
            <a:endParaRPr lang="en-GB" altLang="zh-CN" sz="1000" dirty="0" smtClean="0">
              <a:solidFill>
                <a:schemeClr val="bg1"/>
              </a:solidFill>
            </a:endParaRPr>
          </a:p>
        </p:txBody>
      </p:sp>
      <p:sp>
        <p:nvSpPr>
          <p:cNvPr id="1030" name="Oval 11"/>
          <p:cNvSpPr>
            <a:spLocks noChangeArrowheads="1"/>
          </p:cNvSpPr>
          <p:nvPr userDrawn="1"/>
        </p:nvSpPr>
        <p:spPr bwMode="auto">
          <a:xfrm>
            <a:off x="11091334" y="6383338"/>
            <a:ext cx="681567" cy="296862"/>
          </a:xfrm>
          <a:prstGeom prst="ellipse">
            <a:avLst/>
          </a:prstGeom>
          <a:solidFill>
            <a:schemeClr val="bg1">
              <a:alpha val="50195"/>
            </a:schemeClr>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B522A0EE-3CC5-4780-9F44-5219D9C8D8B3}" type="slidenum">
              <a:rPr lang="en-GB" altLang="en-US" sz="1000" b="1" smtClean="0"/>
              <a:pPr algn="ctr">
                <a:defRPr/>
              </a:pPr>
              <a:t>‹#›</a:t>
            </a:fld>
            <a:endParaRPr lang="en-GB" altLang="en-US" sz="1000" b="1" smtClean="0"/>
          </a:p>
          <a:p>
            <a:pPr>
              <a:defRPr/>
            </a:pPr>
            <a:endParaRPr lang="en-GB" altLang="en-US" sz="1000" smtClean="0"/>
          </a:p>
        </p:txBody>
      </p:sp>
      <p:sp>
        <p:nvSpPr>
          <p:cNvPr id="1031" name="Rectangle 15"/>
          <p:cNvSpPr>
            <a:spLocks noChangeArrowheads="1"/>
          </p:cNvSpPr>
          <p:nvPr userDrawn="1"/>
        </p:nvSpPr>
        <p:spPr bwMode="auto">
          <a:xfrm>
            <a:off x="5448300" y="3303588"/>
            <a:ext cx="97174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zh-CN" sz="1000" smtClean="0">
                <a:solidFill>
                  <a:schemeClr val="bg1"/>
                </a:solidFill>
              </a:rPr>
              <a:t>© 3GPP 2012</a:t>
            </a:r>
            <a:endParaRPr lang="en-GB" altLang="zh-CN" sz="1000" smtClean="0"/>
          </a:p>
        </p:txBody>
      </p:sp>
      <p:sp>
        <p:nvSpPr>
          <p:cNvPr id="8" name="Text Box 14"/>
          <p:cNvSpPr txBox="1">
            <a:spLocks noChangeArrowheads="1"/>
          </p:cNvSpPr>
          <p:nvPr userDrawn="1"/>
        </p:nvSpPr>
        <p:spPr bwMode="auto">
          <a:xfrm>
            <a:off x="10859205" y="38343"/>
            <a:ext cx="114582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US" altLang="zh-CN" sz="1200" b="1" dirty="0" smtClean="0">
                <a:latin typeface="+mj-lt"/>
              </a:rPr>
              <a:t>S5-18xxxx</a:t>
            </a:r>
            <a:endParaRPr lang="sv-SE" altLang="zh-CN" sz="1200" b="1" kern="1200" dirty="0" smtClean="0">
              <a:solidFill>
                <a:schemeClr val="tx1"/>
              </a:solidFill>
              <a:latin typeface="+mj-lt"/>
              <a:ea typeface="+mn-ea"/>
              <a:cs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816" r:id="rId1"/>
    <p:sldLayoutId id="2147483810" r:id="rId2"/>
    <p:sldLayoutId id="2147483811" r:id="rId3"/>
    <p:sldLayoutId id="2147483817" r:id="rId4"/>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2050" name="Object 30" hidden="1"/>
          <p:cNvGraphicFramePr>
            <a:graphicFrameLocks noChangeAspect="1"/>
          </p:cNvGraphicFramePr>
          <p:nvPr>
            <p:custDataLst>
              <p:tags r:id="rId6"/>
            </p:custDataLst>
          </p:nvPr>
        </p:nvGraphicFramePr>
        <p:xfrm>
          <a:off x="2118" y="1589"/>
          <a:ext cx="2116" cy="3175"/>
        </p:xfrm>
        <a:graphic>
          <a:graphicData uri="http://schemas.openxmlformats.org/presentationml/2006/ole">
            <mc:AlternateContent xmlns:mc="http://schemas.openxmlformats.org/markup-compatibility/2006">
              <mc:Choice xmlns:v="urn:schemas-microsoft-com:vml" Requires="v">
                <p:oleObj spid="_x0000_s2729" name="think-cell Slide" r:id="rId7" imgW="360" imgH="360" progId="">
                  <p:embed/>
                </p:oleObj>
              </mc:Choice>
              <mc:Fallback>
                <p:oleObj name="think-cell Slide" r:id="rId7" imgW="360" imgH="360" progId="">
                  <p:embed/>
                  <p:pic>
                    <p:nvPicPr>
                      <p:cNvPr id="0" name="Object 30" hidden="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118" y="1589"/>
                        <a:ext cx="2116" cy="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051" name="Line 9"/>
          <p:cNvSpPr>
            <a:spLocks noChangeShapeType="1"/>
          </p:cNvSpPr>
          <p:nvPr/>
        </p:nvSpPr>
        <p:spPr bwMode="auto">
          <a:xfrm flipV="1">
            <a:off x="-239184" y="792163"/>
            <a:ext cx="12670368" cy="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endParaRPr lang="en-US" sz="1000"/>
          </a:p>
        </p:txBody>
      </p:sp>
      <p:sp>
        <p:nvSpPr>
          <p:cNvPr id="2052" name="Line 12"/>
          <p:cNvSpPr>
            <a:spLocks noChangeShapeType="1"/>
          </p:cNvSpPr>
          <p:nvPr/>
        </p:nvSpPr>
        <p:spPr bwMode="auto">
          <a:xfrm flipV="1">
            <a:off x="-239184" y="6553200"/>
            <a:ext cx="12670368" cy="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endParaRPr lang="en-US" sz="1000"/>
          </a:p>
        </p:txBody>
      </p:sp>
      <p:sp>
        <p:nvSpPr>
          <p:cNvPr id="2053" name="Line 9"/>
          <p:cNvSpPr>
            <a:spLocks noChangeShapeType="1"/>
          </p:cNvSpPr>
          <p:nvPr/>
        </p:nvSpPr>
        <p:spPr bwMode="auto">
          <a:xfrm flipV="1">
            <a:off x="-239184" y="1128713"/>
            <a:ext cx="12670368" cy="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endParaRPr lang="en-US" sz="1000"/>
          </a:p>
        </p:txBody>
      </p:sp>
      <p:sp>
        <p:nvSpPr>
          <p:cNvPr id="2054" name="Line 10"/>
          <p:cNvSpPr>
            <a:spLocks noChangeShapeType="1"/>
          </p:cNvSpPr>
          <p:nvPr/>
        </p:nvSpPr>
        <p:spPr bwMode="auto">
          <a:xfrm flipH="1">
            <a:off x="-239184" y="1455738"/>
            <a:ext cx="12670368" cy="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endParaRPr lang="en-US" sz="1000"/>
          </a:p>
        </p:txBody>
      </p:sp>
      <p:sp>
        <p:nvSpPr>
          <p:cNvPr id="2055" name="Line 12"/>
          <p:cNvSpPr>
            <a:spLocks noChangeShapeType="1"/>
          </p:cNvSpPr>
          <p:nvPr/>
        </p:nvSpPr>
        <p:spPr bwMode="auto">
          <a:xfrm flipV="1">
            <a:off x="-239184" y="6221413"/>
            <a:ext cx="12670368" cy="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endParaRPr lang="en-US" sz="1000"/>
          </a:p>
        </p:txBody>
      </p:sp>
      <p:sp>
        <p:nvSpPr>
          <p:cNvPr id="2056" name="Line 13"/>
          <p:cNvSpPr>
            <a:spLocks noChangeShapeType="1"/>
          </p:cNvSpPr>
          <p:nvPr/>
        </p:nvSpPr>
        <p:spPr bwMode="auto">
          <a:xfrm flipH="1" flipV="1">
            <a:off x="-239184" y="5867400"/>
            <a:ext cx="12670368" cy="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endParaRPr lang="en-US" sz="1000"/>
          </a:p>
        </p:txBody>
      </p:sp>
      <p:sp>
        <p:nvSpPr>
          <p:cNvPr id="2057" name="Line 14"/>
          <p:cNvSpPr>
            <a:spLocks noChangeShapeType="1"/>
          </p:cNvSpPr>
          <p:nvPr/>
        </p:nvSpPr>
        <p:spPr bwMode="auto">
          <a:xfrm>
            <a:off x="-239184" y="374650"/>
            <a:ext cx="12670368" cy="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endParaRPr lang="en-US" sz="1000"/>
          </a:p>
        </p:txBody>
      </p:sp>
      <p:sp>
        <p:nvSpPr>
          <p:cNvPr id="2058" name="Line 15"/>
          <p:cNvSpPr>
            <a:spLocks noChangeShapeType="1"/>
          </p:cNvSpPr>
          <p:nvPr/>
        </p:nvSpPr>
        <p:spPr bwMode="auto">
          <a:xfrm flipH="1">
            <a:off x="556684" y="-196849"/>
            <a:ext cx="0" cy="7345363"/>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endParaRPr lang="en-US" sz="1000"/>
          </a:p>
        </p:txBody>
      </p:sp>
      <p:sp>
        <p:nvSpPr>
          <p:cNvPr id="2059" name="Line 17"/>
          <p:cNvSpPr>
            <a:spLocks noChangeShapeType="1"/>
          </p:cNvSpPr>
          <p:nvPr/>
        </p:nvSpPr>
        <p:spPr bwMode="auto">
          <a:xfrm>
            <a:off x="11542184" y="-196849"/>
            <a:ext cx="0" cy="7345363"/>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endParaRPr lang="en-US" sz="1000"/>
          </a:p>
        </p:txBody>
      </p:sp>
      <p:sp>
        <p:nvSpPr>
          <p:cNvPr id="2060" name="Title Placeholder 1"/>
          <p:cNvSpPr>
            <a:spLocks noGrp="1"/>
          </p:cNvSpPr>
          <p:nvPr>
            <p:ph type="title"/>
          </p:nvPr>
        </p:nvSpPr>
        <p:spPr bwMode="auto">
          <a:xfrm>
            <a:off x="556684" y="373064"/>
            <a:ext cx="10972800" cy="414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zh-CN" smtClean="0"/>
              <a:t>Click to edit Master title style</a:t>
            </a:r>
          </a:p>
        </p:txBody>
      </p:sp>
      <p:sp>
        <p:nvSpPr>
          <p:cNvPr id="2061" name="Text Placeholder 2"/>
          <p:cNvSpPr>
            <a:spLocks noGrp="1"/>
          </p:cNvSpPr>
          <p:nvPr>
            <p:ph type="body" idx="1"/>
          </p:nvPr>
        </p:nvSpPr>
        <p:spPr bwMode="auto">
          <a:xfrm>
            <a:off x="556684" y="1452563"/>
            <a:ext cx="10972800" cy="4408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2062" name="Text Box 9"/>
          <p:cNvSpPr txBox="1">
            <a:spLocks noChangeArrowheads="1"/>
          </p:cNvSpPr>
          <p:nvPr/>
        </p:nvSpPr>
        <p:spPr bwMode="auto">
          <a:xfrm>
            <a:off x="0" y="-469900"/>
            <a:ext cx="12192000" cy="233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lgn="ctr">
                <a:solidFill>
                  <a:srgbClr val="000000"/>
                </a:solidFill>
                <a:miter lim="800000"/>
                <a:headEnd/>
                <a:tailEnd/>
              </a14:hiddenLine>
            </a:ext>
          </a:extLst>
        </p:spPr>
        <p:txBody>
          <a:bodyPr lIns="90000" tIns="46800" rIns="90000" bIns="46800">
            <a:spAutoFit/>
          </a:bodyPr>
          <a:lstStyle>
            <a:lvl1pPr defTabSz="762000">
              <a:defRPr sz="1000">
                <a:solidFill>
                  <a:schemeClr val="tx1"/>
                </a:solidFill>
                <a:latin typeface="Arial" panose="020B0604020202020204" pitchFamily="34" charset="0"/>
                <a:cs typeface="Arial" panose="020B0604020202020204" pitchFamily="34" charset="0"/>
              </a:defRPr>
            </a:lvl1pPr>
            <a:lvl2pPr marL="742950" indent="-285750" defTabSz="762000">
              <a:defRPr sz="1000">
                <a:solidFill>
                  <a:schemeClr val="tx1"/>
                </a:solidFill>
                <a:latin typeface="Arial" panose="020B0604020202020204" pitchFamily="34" charset="0"/>
                <a:cs typeface="Arial" panose="020B0604020202020204" pitchFamily="34" charset="0"/>
              </a:defRPr>
            </a:lvl2pPr>
            <a:lvl3pPr marL="1143000" indent="-228600" defTabSz="762000">
              <a:defRPr sz="1000">
                <a:solidFill>
                  <a:schemeClr val="tx1"/>
                </a:solidFill>
                <a:latin typeface="Arial" panose="020B0604020202020204" pitchFamily="34" charset="0"/>
                <a:cs typeface="Arial" panose="020B0604020202020204" pitchFamily="34" charset="0"/>
              </a:defRPr>
            </a:lvl3pPr>
            <a:lvl4pPr marL="1600200" indent="-228600" defTabSz="762000">
              <a:defRPr sz="1000">
                <a:solidFill>
                  <a:schemeClr val="tx1"/>
                </a:solidFill>
                <a:latin typeface="Arial" panose="020B0604020202020204" pitchFamily="34" charset="0"/>
                <a:cs typeface="Arial" panose="020B0604020202020204" pitchFamily="34" charset="0"/>
              </a:defRPr>
            </a:lvl4pPr>
            <a:lvl5pPr marL="2057400" indent="-228600" defTabSz="762000">
              <a:defRPr sz="1000">
                <a:solidFill>
                  <a:schemeClr val="tx1"/>
                </a:solidFill>
                <a:latin typeface="Arial" panose="020B0604020202020204" pitchFamily="34" charset="0"/>
                <a:cs typeface="Arial" panose="020B0604020202020204" pitchFamily="34" charset="0"/>
              </a:defRPr>
            </a:lvl5pPr>
            <a:lvl6pPr marL="2514600" indent="-228600" defTabSz="7620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7620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7620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7620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lnSpc>
                <a:spcPct val="90000"/>
              </a:lnSpc>
              <a:spcBef>
                <a:spcPct val="50000"/>
              </a:spcBef>
              <a:buClr>
                <a:srgbClr val="00C9FF"/>
              </a:buClr>
              <a:defRPr/>
            </a:pPr>
            <a:r>
              <a:rPr lang="en-US" altLang="zh-CN" sz="1000" smtClean="0">
                <a:solidFill>
                  <a:srgbClr val="FFFFFF"/>
                </a:solidFill>
                <a:latin typeface="Nokia Pure Text Light"/>
                <a:ea typeface="宋体" panose="02010600030101010101" pitchFamily="2" charset="-122"/>
              </a:rPr>
              <a:t>To change the document information in the footer, press [Alt + F8] and use the “FORM“</a:t>
            </a:r>
          </a:p>
        </p:txBody>
      </p:sp>
      <p:sp>
        <p:nvSpPr>
          <p:cNvPr id="2063" name="AutoShape 57"/>
          <p:cNvSpPr>
            <a:spLocks noChangeArrowheads="1"/>
          </p:cNvSpPr>
          <p:nvPr/>
        </p:nvSpPr>
        <p:spPr bwMode="auto">
          <a:xfrm>
            <a:off x="1966385" y="6945314"/>
            <a:ext cx="383116" cy="179387"/>
          </a:xfrm>
          <a:prstGeom prst="roundRect">
            <a:avLst>
              <a:gd name="adj" fmla="val 16667"/>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18000" tIns="252000" rIns="18000" bIns="0"/>
          <a:lstStyle>
            <a:lvl1pPr defTabSz="603250">
              <a:defRPr sz="1000">
                <a:solidFill>
                  <a:schemeClr val="tx1"/>
                </a:solidFill>
                <a:latin typeface="Arial" panose="020B0604020202020204" pitchFamily="34" charset="0"/>
                <a:cs typeface="Arial" panose="020B0604020202020204" pitchFamily="34" charset="0"/>
              </a:defRPr>
            </a:lvl1pPr>
            <a:lvl2pPr marL="742950" indent="-285750" defTabSz="603250">
              <a:defRPr sz="1000">
                <a:solidFill>
                  <a:schemeClr val="tx1"/>
                </a:solidFill>
                <a:latin typeface="Arial" panose="020B0604020202020204" pitchFamily="34" charset="0"/>
                <a:cs typeface="Arial" panose="020B0604020202020204" pitchFamily="34" charset="0"/>
              </a:defRPr>
            </a:lvl2pPr>
            <a:lvl3pPr marL="1143000" indent="-228600" defTabSz="603250">
              <a:defRPr sz="1000">
                <a:solidFill>
                  <a:schemeClr val="tx1"/>
                </a:solidFill>
                <a:latin typeface="Arial" panose="020B0604020202020204" pitchFamily="34" charset="0"/>
                <a:cs typeface="Arial" panose="020B0604020202020204" pitchFamily="34" charset="0"/>
              </a:defRPr>
            </a:lvl3pPr>
            <a:lvl4pPr marL="1600200" indent="-228600" defTabSz="603250">
              <a:defRPr sz="1000">
                <a:solidFill>
                  <a:schemeClr val="tx1"/>
                </a:solidFill>
                <a:latin typeface="Arial" panose="020B0604020202020204" pitchFamily="34" charset="0"/>
                <a:cs typeface="Arial" panose="020B0604020202020204" pitchFamily="34" charset="0"/>
              </a:defRPr>
            </a:lvl4pPr>
            <a:lvl5pPr marL="2057400" indent="-228600" defTabSz="603250">
              <a:defRPr sz="1000">
                <a:solidFill>
                  <a:schemeClr val="tx1"/>
                </a:solidFill>
                <a:latin typeface="Arial" panose="020B0604020202020204" pitchFamily="34" charset="0"/>
                <a:cs typeface="Arial" panose="020B0604020202020204" pitchFamily="34" charset="0"/>
              </a:defRPr>
            </a:lvl5pPr>
            <a:lvl6pPr marL="2514600" indent="-228600" defTabSz="60325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60325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60325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60325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spcBef>
                <a:spcPct val="15000"/>
              </a:spcBef>
              <a:spcAft>
                <a:spcPct val="15000"/>
              </a:spcAft>
              <a:buClr>
                <a:srgbClr val="00C9FF"/>
              </a:buClr>
              <a:defRPr/>
            </a:pPr>
            <a:r>
              <a:rPr lang="en-GB" altLang="zh-CN" sz="500" b="1" smtClean="0">
                <a:solidFill>
                  <a:srgbClr val="FFFFFF"/>
                </a:solidFill>
                <a:latin typeface="Nokia Pure Text Light"/>
                <a:ea typeface="宋体" panose="02010600030101010101" pitchFamily="2" charset="-122"/>
              </a:rPr>
              <a:t>R 18 </a:t>
            </a:r>
            <a:br>
              <a:rPr lang="en-GB" altLang="zh-CN" sz="500" b="1" smtClean="0">
                <a:solidFill>
                  <a:srgbClr val="FFFFFF"/>
                </a:solidFill>
                <a:latin typeface="Nokia Pure Text Light"/>
                <a:ea typeface="宋体" panose="02010600030101010101" pitchFamily="2" charset="-122"/>
              </a:rPr>
            </a:br>
            <a:r>
              <a:rPr lang="en-GB" altLang="zh-CN" sz="500" b="1" smtClean="0">
                <a:solidFill>
                  <a:srgbClr val="FFFFFF"/>
                </a:solidFill>
                <a:latin typeface="Nokia Pure Text Light"/>
                <a:ea typeface="宋体" panose="02010600030101010101" pitchFamily="2" charset="-122"/>
              </a:rPr>
              <a:t>G 65 </a:t>
            </a:r>
            <a:br>
              <a:rPr lang="en-GB" altLang="zh-CN" sz="500" b="1" smtClean="0">
                <a:solidFill>
                  <a:srgbClr val="FFFFFF"/>
                </a:solidFill>
                <a:latin typeface="Nokia Pure Text Light"/>
                <a:ea typeface="宋体" panose="02010600030101010101" pitchFamily="2" charset="-122"/>
              </a:rPr>
            </a:br>
            <a:r>
              <a:rPr lang="en-GB" altLang="zh-CN" sz="500" b="1" smtClean="0">
                <a:solidFill>
                  <a:srgbClr val="FFFFFF"/>
                </a:solidFill>
                <a:latin typeface="Nokia Pure Text Light"/>
                <a:ea typeface="宋体" panose="02010600030101010101" pitchFamily="2" charset="-122"/>
              </a:rPr>
              <a:t>B 145</a:t>
            </a:r>
          </a:p>
        </p:txBody>
      </p:sp>
      <p:sp>
        <p:nvSpPr>
          <p:cNvPr id="2064" name="AutoShape 58"/>
          <p:cNvSpPr>
            <a:spLocks noChangeArrowheads="1"/>
          </p:cNvSpPr>
          <p:nvPr/>
        </p:nvSpPr>
        <p:spPr bwMode="auto">
          <a:xfrm>
            <a:off x="2446867" y="6945314"/>
            <a:ext cx="383117" cy="179387"/>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18000" tIns="252000" rIns="18000" bIns="0"/>
          <a:lstStyle>
            <a:lvl1pPr defTabSz="603250">
              <a:defRPr sz="1000">
                <a:solidFill>
                  <a:schemeClr val="tx1"/>
                </a:solidFill>
                <a:latin typeface="Arial" panose="020B0604020202020204" pitchFamily="34" charset="0"/>
                <a:cs typeface="Arial" panose="020B0604020202020204" pitchFamily="34" charset="0"/>
              </a:defRPr>
            </a:lvl1pPr>
            <a:lvl2pPr marL="742950" indent="-285750" defTabSz="603250">
              <a:defRPr sz="1000">
                <a:solidFill>
                  <a:schemeClr val="tx1"/>
                </a:solidFill>
                <a:latin typeface="Arial" panose="020B0604020202020204" pitchFamily="34" charset="0"/>
                <a:cs typeface="Arial" panose="020B0604020202020204" pitchFamily="34" charset="0"/>
              </a:defRPr>
            </a:lvl2pPr>
            <a:lvl3pPr marL="1143000" indent="-228600" defTabSz="603250">
              <a:defRPr sz="1000">
                <a:solidFill>
                  <a:schemeClr val="tx1"/>
                </a:solidFill>
                <a:latin typeface="Arial" panose="020B0604020202020204" pitchFamily="34" charset="0"/>
                <a:cs typeface="Arial" panose="020B0604020202020204" pitchFamily="34" charset="0"/>
              </a:defRPr>
            </a:lvl3pPr>
            <a:lvl4pPr marL="1600200" indent="-228600" defTabSz="603250">
              <a:defRPr sz="1000">
                <a:solidFill>
                  <a:schemeClr val="tx1"/>
                </a:solidFill>
                <a:latin typeface="Arial" panose="020B0604020202020204" pitchFamily="34" charset="0"/>
                <a:cs typeface="Arial" panose="020B0604020202020204" pitchFamily="34" charset="0"/>
              </a:defRPr>
            </a:lvl4pPr>
            <a:lvl5pPr marL="2057400" indent="-228600" defTabSz="603250">
              <a:defRPr sz="1000">
                <a:solidFill>
                  <a:schemeClr val="tx1"/>
                </a:solidFill>
                <a:latin typeface="Arial" panose="020B0604020202020204" pitchFamily="34" charset="0"/>
                <a:cs typeface="Arial" panose="020B0604020202020204" pitchFamily="34" charset="0"/>
              </a:defRPr>
            </a:lvl5pPr>
            <a:lvl6pPr marL="2514600" indent="-228600" defTabSz="60325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60325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60325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60325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spcBef>
                <a:spcPct val="15000"/>
              </a:spcBef>
              <a:spcAft>
                <a:spcPct val="15000"/>
              </a:spcAft>
              <a:buClr>
                <a:srgbClr val="00C9FF"/>
              </a:buClr>
              <a:defRPr/>
            </a:pPr>
            <a:r>
              <a:rPr lang="en-GB" altLang="zh-CN" sz="500" b="1" smtClean="0">
                <a:solidFill>
                  <a:srgbClr val="FFFFFF"/>
                </a:solidFill>
                <a:latin typeface="Nokia Pure Text Light"/>
                <a:ea typeface="宋体" panose="02010600030101010101" pitchFamily="2" charset="-122"/>
              </a:rPr>
              <a:t>R 0 </a:t>
            </a:r>
            <a:br>
              <a:rPr lang="en-GB" altLang="zh-CN" sz="500" b="1" smtClean="0">
                <a:solidFill>
                  <a:srgbClr val="FFFFFF"/>
                </a:solidFill>
                <a:latin typeface="Nokia Pure Text Light"/>
                <a:ea typeface="宋体" panose="02010600030101010101" pitchFamily="2" charset="-122"/>
              </a:rPr>
            </a:br>
            <a:r>
              <a:rPr lang="en-GB" altLang="zh-CN" sz="500" b="1" smtClean="0">
                <a:solidFill>
                  <a:srgbClr val="FFFFFF"/>
                </a:solidFill>
                <a:latin typeface="Nokia Pure Text Light"/>
                <a:ea typeface="宋体" panose="02010600030101010101" pitchFamily="2" charset="-122"/>
              </a:rPr>
              <a:t>G 201 </a:t>
            </a:r>
            <a:br>
              <a:rPr lang="en-GB" altLang="zh-CN" sz="500" b="1" smtClean="0">
                <a:solidFill>
                  <a:srgbClr val="FFFFFF"/>
                </a:solidFill>
                <a:latin typeface="Nokia Pure Text Light"/>
                <a:ea typeface="宋体" panose="02010600030101010101" pitchFamily="2" charset="-122"/>
              </a:rPr>
            </a:br>
            <a:r>
              <a:rPr lang="en-GB" altLang="zh-CN" sz="500" b="1" smtClean="0">
                <a:solidFill>
                  <a:srgbClr val="FFFFFF"/>
                </a:solidFill>
                <a:latin typeface="Nokia Pure Text Light"/>
                <a:ea typeface="宋体" panose="02010600030101010101" pitchFamily="2" charset="-122"/>
              </a:rPr>
              <a:t>B 255</a:t>
            </a:r>
          </a:p>
        </p:txBody>
      </p:sp>
      <p:sp>
        <p:nvSpPr>
          <p:cNvPr id="44" name="AutoShape 59"/>
          <p:cNvSpPr>
            <a:spLocks noChangeArrowheads="1"/>
          </p:cNvSpPr>
          <p:nvPr/>
        </p:nvSpPr>
        <p:spPr bwMode="auto">
          <a:xfrm>
            <a:off x="2927351" y="6945314"/>
            <a:ext cx="383116" cy="179387"/>
          </a:xfrm>
          <a:prstGeom prst="roundRect">
            <a:avLst>
              <a:gd name="adj" fmla="val 16667"/>
            </a:avLst>
          </a:prstGeom>
          <a:solidFill>
            <a:schemeClr val="accent4"/>
          </a:solidFill>
          <a:ln w="9525">
            <a:noFill/>
            <a:round/>
            <a:headEnd/>
            <a:tailEnd/>
          </a:ln>
          <a:effectLst/>
        </p:spPr>
        <p:txBody>
          <a:bodyPr lIns="18000" tIns="252000" rIns="18000" bIns="0"/>
          <a:lstStyle/>
          <a:p>
            <a:pPr defTabSz="604647" fontAlgn="auto">
              <a:spcBef>
                <a:spcPct val="15000"/>
              </a:spcBef>
              <a:spcAft>
                <a:spcPct val="15000"/>
              </a:spcAft>
              <a:buClr>
                <a:srgbClr val="00C9FF"/>
              </a:buClr>
              <a:defRPr/>
            </a:pPr>
            <a:r>
              <a:rPr lang="en-US" sz="500" b="1" dirty="0">
                <a:solidFill>
                  <a:srgbClr val="FFFFFF"/>
                </a:solidFill>
                <a:latin typeface="Nokia Pure Text Light"/>
              </a:rPr>
              <a:t>R 104</a:t>
            </a:r>
            <a:br>
              <a:rPr lang="en-US" sz="500" b="1" dirty="0">
                <a:solidFill>
                  <a:srgbClr val="FFFFFF"/>
                </a:solidFill>
                <a:latin typeface="Nokia Pure Text Light"/>
              </a:rPr>
            </a:br>
            <a:r>
              <a:rPr lang="en-US" sz="500" b="1" dirty="0">
                <a:solidFill>
                  <a:srgbClr val="FFFFFF"/>
                </a:solidFill>
                <a:latin typeface="Nokia Pure Text Light"/>
              </a:rPr>
              <a:t>G 113</a:t>
            </a:r>
            <a:br>
              <a:rPr lang="en-US" sz="500" b="1" dirty="0">
                <a:solidFill>
                  <a:srgbClr val="FFFFFF"/>
                </a:solidFill>
                <a:latin typeface="Nokia Pure Text Light"/>
              </a:rPr>
            </a:br>
            <a:r>
              <a:rPr lang="en-US" sz="500" b="1" dirty="0">
                <a:solidFill>
                  <a:srgbClr val="FFFFFF"/>
                </a:solidFill>
                <a:latin typeface="Nokia Pure Text Light"/>
              </a:rPr>
              <a:t>B 122</a:t>
            </a:r>
          </a:p>
        </p:txBody>
      </p:sp>
      <p:sp>
        <p:nvSpPr>
          <p:cNvPr id="45" name="AutoShape 64"/>
          <p:cNvSpPr>
            <a:spLocks noChangeArrowheads="1"/>
          </p:cNvSpPr>
          <p:nvPr/>
        </p:nvSpPr>
        <p:spPr bwMode="auto">
          <a:xfrm>
            <a:off x="3888318" y="6945314"/>
            <a:ext cx="383116" cy="179387"/>
          </a:xfrm>
          <a:prstGeom prst="roundRect">
            <a:avLst>
              <a:gd name="adj" fmla="val 16667"/>
            </a:avLst>
          </a:prstGeom>
          <a:solidFill>
            <a:schemeClr val="accent6"/>
          </a:solidFill>
          <a:ln w="9525">
            <a:noFill/>
            <a:round/>
            <a:headEnd/>
            <a:tailEnd/>
          </a:ln>
        </p:spPr>
        <p:txBody>
          <a:bodyPr lIns="18000" tIns="252000" rIns="18000" bIns="0"/>
          <a:lstStyle/>
          <a:p>
            <a:pPr defTabSz="603250">
              <a:spcBef>
                <a:spcPct val="15000"/>
              </a:spcBef>
              <a:spcAft>
                <a:spcPct val="15000"/>
              </a:spcAft>
              <a:buClr>
                <a:srgbClr val="00C9FF"/>
              </a:buClr>
              <a:defRPr/>
            </a:pPr>
            <a:r>
              <a:rPr lang="en-GB" sz="500" b="1" dirty="0">
                <a:solidFill>
                  <a:srgbClr val="FFFFFF"/>
                </a:solidFill>
                <a:latin typeface="Nokia Pure Text Light"/>
              </a:rPr>
              <a:t>R 216</a:t>
            </a:r>
            <a:br>
              <a:rPr lang="en-GB" sz="500" b="1" dirty="0">
                <a:solidFill>
                  <a:srgbClr val="FFFFFF"/>
                </a:solidFill>
                <a:latin typeface="Nokia Pure Text Light"/>
              </a:rPr>
            </a:br>
            <a:r>
              <a:rPr lang="en-GB" sz="500" b="1" dirty="0">
                <a:solidFill>
                  <a:srgbClr val="FFFFFF"/>
                </a:solidFill>
                <a:latin typeface="Nokia Pure Text Light"/>
              </a:rPr>
              <a:t>G 217</a:t>
            </a:r>
            <a:br>
              <a:rPr lang="en-GB" sz="500" b="1" dirty="0">
                <a:solidFill>
                  <a:srgbClr val="FFFFFF"/>
                </a:solidFill>
                <a:latin typeface="Nokia Pure Text Light"/>
              </a:rPr>
            </a:br>
            <a:r>
              <a:rPr lang="en-GB" sz="500" b="1" dirty="0">
                <a:solidFill>
                  <a:srgbClr val="FFFFFF"/>
                </a:solidFill>
                <a:latin typeface="Nokia Pure Text Light"/>
              </a:rPr>
              <a:t>B 218</a:t>
            </a:r>
          </a:p>
        </p:txBody>
      </p:sp>
      <p:sp>
        <p:nvSpPr>
          <p:cNvPr id="46" name="AutoShape 65"/>
          <p:cNvSpPr>
            <a:spLocks noChangeArrowheads="1"/>
          </p:cNvSpPr>
          <p:nvPr/>
        </p:nvSpPr>
        <p:spPr bwMode="auto">
          <a:xfrm>
            <a:off x="3407834" y="6945314"/>
            <a:ext cx="383117" cy="179387"/>
          </a:xfrm>
          <a:prstGeom prst="roundRect">
            <a:avLst>
              <a:gd name="adj" fmla="val 16667"/>
            </a:avLst>
          </a:prstGeom>
          <a:solidFill>
            <a:schemeClr val="accent4"/>
          </a:solidFill>
          <a:ln w="9525">
            <a:noFill/>
            <a:round/>
            <a:headEnd/>
            <a:tailEnd/>
          </a:ln>
        </p:spPr>
        <p:txBody>
          <a:bodyPr lIns="18000" tIns="252000" rIns="18000" bIns="0"/>
          <a:lstStyle/>
          <a:p>
            <a:pPr defTabSz="603250">
              <a:spcBef>
                <a:spcPct val="15000"/>
              </a:spcBef>
              <a:spcAft>
                <a:spcPct val="15000"/>
              </a:spcAft>
              <a:buClr>
                <a:srgbClr val="00C9FF"/>
              </a:buClr>
              <a:defRPr/>
            </a:pPr>
            <a:r>
              <a:rPr lang="en-GB" sz="500" b="1" dirty="0">
                <a:solidFill>
                  <a:srgbClr val="FFFFFF"/>
                </a:solidFill>
                <a:latin typeface="Nokia Pure Text Light"/>
              </a:rPr>
              <a:t>R 168</a:t>
            </a:r>
            <a:br>
              <a:rPr lang="en-GB" sz="500" b="1" dirty="0">
                <a:solidFill>
                  <a:srgbClr val="FFFFFF"/>
                </a:solidFill>
                <a:latin typeface="Nokia Pure Text Light"/>
              </a:rPr>
            </a:br>
            <a:r>
              <a:rPr lang="en-GB" sz="500" b="1" dirty="0">
                <a:solidFill>
                  <a:srgbClr val="FFFFFF"/>
                </a:solidFill>
                <a:latin typeface="Nokia Pure Text Light"/>
              </a:rPr>
              <a:t>G 187</a:t>
            </a:r>
            <a:br>
              <a:rPr lang="en-GB" sz="500" b="1" dirty="0">
                <a:solidFill>
                  <a:srgbClr val="FFFFFF"/>
                </a:solidFill>
                <a:latin typeface="Nokia Pure Text Light"/>
              </a:rPr>
            </a:br>
            <a:r>
              <a:rPr lang="en-GB" sz="500" b="1" dirty="0">
                <a:solidFill>
                  <a:srgbClr val="FFFFFF"/>
                </a:solidFill>
                <a:latin typeface="Nokia Pure Text Light"/>
              </a:rPr>
              <a:t>B 192</a:t>
            </a:r>
          </a:p>
        </p:txBody>
      </p:sp>
      <p:sp>
        <p:nvSpPr>
          <p:cNvPr id="2068" name="Rectangle 68"/>
          <p:cNvSpPr>
            <a:spLocks noChangeArrowheads="1"/>
          </p:cNvSpPr>
          <p:nvPr/>
        </p:nvSpPr>
        <p:spPr bwMode="auto">
          <a:xfrm>
            <a:off x="863601" y="6945314"/>
            <a:ext cx="1056217" cy="17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000" tIns="0" rIns="36000" bIns="0" anchor="ctr"/>
          <a:lstStyle>
            <a:lvl1pPr defTabSz="603250">
              <a:defRPr sz="1000">
                <a:solidFill>
                  <a:schemeClr val="tx1"/>
                </a:solidFill>
                <a:latin typeface="Arial" panose="020B0604020202020204" pitchFamily="34" charset="0"/>
                <a:cs typeface="Arial" panose="020B0604020202020204" pitchFamily="34" charset="0"/>
              </a:defRPr>
            </a:lvl1pPr>
            <a:lvl2pPr marL="742950" indent="-285750" defTabSz="603250">
              <a:defRPr sz="1000">
                <a:solidFill>
                  <a:schemeClr val="tx1"/>
                </a:solidFill>
                <a:latin typeface="Arial" panose="020B0604020202020204" pitchFamily="34" charset="0"/>
                <a:cs typeface="Arial" panose="020B0604020202020204" pitchFamily="34" charset="0"/>
              </a:defRPr>
            </a:lvl2pPr>
            <a:lvl3pPr marL="1143000" indent="-228600" defTabSz="603250">
              <a:defRPr sz="1000">
                <a:solidFill>
                  <a:schemeClr val="tx1"/>
                </a:solidFill>
                <a:latin typeface="Arial" panose="020B0604020202020204" pitchFamily="34" charset="0"/>
                <a:cs typeface="Arial" panose="020B0604020202020204" pitchFamily="34" charset="0"/>
              </a:defRPr>
            </a:lvl3pPr>
            <a:lvl4pPr marL="1600200" indent="-228600" defTabSz="603250">
              <a:defRPr sz="1000">
                <a:solidFill>
                  <a:schemeClr val="tx1"/>
                </a:solidFill>
                <a:latin typeface="Arial" panose="020B0604020202020204" pitchFamily="34" charset="0"/>
                <a:cs typeface="Arial" panose="020B0604020202020204" pitchFamily="34" charset="0"/>
              </a:defRPr>
            </a:lvl4pPr>
            <a:lvl5pPr marL="2057400" indent="-228600" defTabSz="603250">
              <a:defRPr sz="1000">
                <a:solidFill>
                  <a:schemeClr val="tx1"/>
                </a:solidFill>
                <a:latin typeface="Arial" panose="020B0604020202020204" pitchFamily="34" charset="0"/>
                <a:cs typeface="Arial" panose="020B0604020202020204" pitchFamily="34" charset="0"/>
              </a:defRPr>
            </a:lvl5pPr>
            <a:lvl6pPr marL="2514600" indent="-228600" defTabSz="60325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60325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60325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60325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a:spcBef>
                <a:spcPct val="15000"/>
              </a:spcBef>
              <a:spcAft>
                <a:spcPct val="15000"/>
              </a:spcAft>
              <a:buClr>
                <a:srgbClr val="00C9FF"/>
              </a:buClr>
              <a:defRPr/>
            </a:pPr>
            <a:r>
              <a:rPr lang="en-GB" altLang="zh-CN" sz="500" b="1" smtClean="0">
                <a:solidFill>
                  <a:srgbClr val="FFFFFF"/>
                </a:solidFill>
                <a:ea typeface="宋体" panose="02010600030101010101" pitchFamily="2" charset="-122"/>
              </a:rPr>
              <a:t>Core and </a:t>
            </a:r>
            <a:r>
              <a:rPr lang="en-GB" altLang="zh-CN" sz="500" b="1" smtClean="0">
                <a:solidFill>
                  <a:srgbClr val="FFFFFF"/>
                </a:solidFill>
                <a:latin typeface="Nokia Pure Text Light"/>
                <a:ea typeface="宋体" panose="02010600030101010101" pitchFamily="2" charset="-122"/>
              </a:rPr>
              <a:t>background</a:t>
            </a:r>
            <a:r>
              <a:rPr lang="en-GB" altLang="zh-CN" sz="500" b="1" smtClean="0">
                <a:solidFill>
                  <a:srgbClr val="FFFFFF"/>
                </a:solidFill>
                <a:ea typeface="宋体" panose="02010600030101010101" pitchFamily="2" charset="-122"/>
              </a:rPr>
              <a:t> colors:</a:t>
            </a:r>
          </a:p>
        </p:txBody>
      </p:sp>
      <p:sp>
        <p:nvSpPr>
          <p:cNvPr id="2069" name="AutoShape 57"/>
          <p:cNvSpPr>
            <a:spLocks noChangeArrowheads="1"/>
          </p:cNvSpPr>
          <p:nvPr/>
        </p:nvSpPr>
        <p:spPr bwMode="auto">
          <a:xfrm>
            <a:off x="1966385" y="6945314"/>
            <a:ext cx="383116" cy="179387"/>
          </a:xfrm>
          <a:prstGeom prst="roundRect">
            <a:avLst>
              <a:gd name="adj" fmla="val 16667"/>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18000" tIns="252000" rIns="18000" bIns="0"/>
          <a:lstStyle>
            <a:lvl1pPr defTabSz="603250">
              <a:defRPr sz="1000">
                <a:solidFill>
                  <a:schemeClr val="tx1"/>
                </a:solidFill>
                <a:latin typeface="Arial" panose="020B0604020202020204" pitchFamily="34" charset="0"/>
                <a:cs typeface="Arial" panose="020B0604020202020204" pitchFamily="34" charset="0"/>
              </a:defRPr>
            </a:lvl1pPr>
            <a:lvl2pPr marL="742950" indent="-285750" defTabSz="603250">
              <a:defRPr sz="1000">
                <a:solidFill>
                  <a:schemeClr val="tx1"/>
                </a:solidFill>
                <a:latin typeface="Arial" panose="020B0604020202020204" pitchFamily="34" charset="0"/>
                <a:cs typeface="Arial" panose="020B0604020202020204" pitchFamily="34" charset="0"/>
              </a:defRPr>
            </a:lvl2pPr>
            <a:lvl3pPr marL="1143000" indent="-228600" defTabSz="603250">
              <a:defRPr sz="1000">
                <a:solidFill>
                  <a:schemeClr val="tx1"/>
                </a:solidFill>
                <a:latin typeface="Arial" panose="020B0604020202020204" pitchFamily="34" charset="0"/>
                <a:cs typeface="Arial" panose="020B0604020202020204" pitchFamily="34" charset="0"/>
              </a:defRPr>
            </a:lvl3pPr>
            <a:lvl4pPr marL="1600200" indent="-228600" defTabSz="603250">
              <a:defRPr sz="1000">
                <a:solidFill>
                  <a:schemeClr val="tx1"/>
                </a:solidFill>
                <a:latin typeface="Arial" panose="020B0604020202020204" pitchFamily="34" charset="0"/>
                <a:cs typeface="Arial" panose="020B0604020202020204" pitchFamily="34" charset="0"/>
              </a:defRPr>
            </a:lvl4pPr>
            <a:lvl5pPr marL="2057400" indent="-228600" defTabSz="603250">
              <a:defRPr sz="1000">
                <a:solidFill>
                  <a:schemeClr val="tx1"/>
                </a:solidFill>
                <a:latin typeface="Arial" panose="020B0604020202020204" pitchFamily="34" charset="0"/>
                <a:cs typeface="Arial" panose="020B0604020202020204" pitchFamily="34" charset="0"/>
              </a:defRPr>
            </a:lvl5pPr>
            <a:lvl6pPr marL="2514600" indent="-228600" defTabSz="60325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60325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60325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60325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spcBef>
                <a:spcPct val="15000"/>
              </a:spcBef>
              <a:spcAft>
                <a:spcPct val="15000"/>
              </a:spcAft>
              <a:buClr>
                <a:srgbClr val="00C9FF"/>
              </a:buClr>
              <a:defRPr/>
            </a:pPr>
            <a:endParaRPr lang="en-US" altLang="zh-CN" sz="500" b="1" smtClean="0">
              <a:solidFill>
                <a:srgbClr val="FFFFFF"/>
              </a:solidFill>
              <a:latin typeface="Nokia Pure Text Light"/>
              <a:ea typeface="宋体" panose="02010600030101010101" pitchFamily="2" charset="-122"/>
            </a:endParaRPr>
          </a:p>
        </p:txBody>
      </p:sp>
      <p:sp>
        <p:nvSpPr>
          <p:cNvPr id="2070" name="AutoShape 58"/>
          <p:cNvSpPr>
            <a:spLocks noChangeArrowheads="1"/>
          </p:cNvSpPr>
          <p:nvPr/>
        </p:nvSpPr>
        <p:spPr bwMode="auto">
          <a:xfrm>
            <a:off x="2446867" y="6945314"/>
            <a:ext cx="383117" cy="179387"/>
          </a:xfrm>
          <a:prstGeom prst="roundRect">
            <a:avLst>
              <a:gd name="adj" fmla="val 16667"/>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18000" tIns="252000" rIns="18000" bIns="0"/>
          <a:lstStyle>
            <a:lvl1pPr defTabSz="603250">
              <a:defRPr sz="1000">
                <a:solidFill>
                  <a:schemeClr val="tx1"/>
                </a:solidFill>
                <a:latin typeface="Arial" panose="020B0604020202020204" pitchFamily="34" charset="0"/>
                <a:cs typeface="Arial" panose="020B0604020202020204" pitchFamily="34" charset="0"/>
              </a:defRPr>
            </a:lvl1pPr>
            <a:lvl2pPr marL="742950" indent="-285750" defTabSz="603250">
              <a:defRPr sz="1000">
                <a:solidFill>
                  <a:schemeClr val="tx1"/>
                </a:solidFill>
                <a:latin typeface="Arial" panose="020B0604020202020204" pitchFamily="34" charset="0"/>
                <a:cs typeface="Arial" panose="020B0604020202020204" pitchFamily="34" charset="0"/>
              </a:defRPr>
            </a:lvl2pPr>
            <a:lvl3pPr marL="1143000" indent="-228600" defTabSz="603250">
              <a:defRPr sz="1000">
                <a:solidFill>
                  <a:schemeClr val="tx1"/>
                </a:solidFill>
                <a:latin typeface="Arial" panose="020B0604020202020204" pitchFamily="34" charset="0"/>
                <a:cs typeface="Arial" panose="020B0604020202020204" pitchFamily="34" charset="0"/>
              </a:defRPr>
            </a:lvl3pPr>
            <a:lvl4pPr marL="1600200" indent="-228600" defTabSz="603250">
              <a:defRPr sz="1000">
                <a:solidFill>
                  <a:schemeClr val="tx1"/>
                </a:solidFill>
                <a:latin typeface="Arial" panose="020B0604020202020204" pitchFamily="34" charset="0"/>
                <a:cs typeface="Arial" panose="020B0604020202020204" pitchFamily="34" charset="0"/>
              </a:defRPr>
            </a:lvl4pPr>
            <a:lvl5pPr marL="2057400" indent="-228600" defTabSz="603250">
              <a:defRPr sz="1000">
                <a:solidFill>
                  <a:schemeClr val="tx1"/>
                </a:solidFill>
                <a:latin typeface="Arial" panose="020B0604020202020204" pitchFamily="34" charset="0"/>
                <a:cs typeface="Arial" panose="020B0604020202020204" pitchFamily="34" charset="0"/>
              </a:defRPr>
            </a:lvl5pPr>
            <a:lvl6pPr marL="2514600" indent="-228600" defTabSz="60325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60325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60325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60325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spcBef>
                <a:spcPct val="15000"/>
              </a:spcBef>
              <a:spcAft>
                <a:spcPct val="15000"/>
              </a:spcAft>
              <a:buClr>
                <a:srgbClr val="00C9FF"/>
              </a:buClr>
              <a:defRPr/>
            </a:pPr>
            <a:endParaRPr lang="en-US" altLang="zh-CN" sz="500" b="1" smtClean="0">
              <a:solidFill>
                <a:srgbClr val="FFFFFF"/>
              </a:solidFill>
              <a:latin typeface="Nokia Pure Text Light"/>
              <a:ea typeface="宋体" panose="02010600030101010101" pitchFamily="2" charset="-122"/>
            </a:endParaRPr>
          </a:p>
        </p:txBody>
      </p:sp>
      <p:sp>
        <p:nvSpPr>
          <p:cNvPr id="2071" name="AutoShape 59"/>
          <p:cNvSpPr>
            <a:spLocks noChangeArrowheads="1"/>
          </p:cNvSpPr>
          <p:nvPr/>
        </p:nvSpPr>
        <p:spPr bwMode="auto">
          <a:xfrm>
            <a:off x="2927351" y="6945314"/>
            <a:ext cx="383116" cy="179387"/>
          </a:xfrm>
          <a:prstGeom prst="roundRect">
            <a:avLst>
              <a:gd name="adj" fmla="val 16667"/>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lIns="18000" tIns="252000" rIns="18000" bIns="0"/>
          <a:lstStyle>
            <a:lvl1pPr defTabSz="603250">
              <a:defRPr sz="1000">
                <a:solidFill>
                  <a:schemeClr val="tx1"/>
                </a:solidFill>
                <a:latin typeface="Arial" panose="020B0604020202020204" pitchFamily="34" charset="0"/>
                <a:cs typeface="Arial" panose="020B0604020202020204" pitchFamily="34" charset="0"/>
              </a:defRPr>
            </a:lvl1pPr>
            <a:lvl2pPr marL="742950" indent="-285750" defTabSz="603250">
              <a:defRPr sz="1000">
                <a:solidFill>
                  <a:schemeClr val="tx1"/>
                </a:solidFill>
                <a:latin typeface="Arial" panose="020B0604020202020204" pitchFamily="34" charset="0"/>
                <a:cs typeface="Arial" panose="020B0604020202020204" pitchFamily="34" charset="0"/>
              </a:defRPr>
            </a:lvl2pPr>
            <a:lvl3pPr marL="1143000" indent="-228600" defTabSz="603250">
              <a:defRPr sz="1000">
                <a:solidFill>
                  <a:schemeClr val="tx1"/>
                </a:solidFill>
                <a:latin typeface="Arial" panose="020B0604020202020204" pitchFamily="34" charset="0"/>
                <a:cs typeface="Arial" panose="020B0604020202020204" pitchFamily="34" charset="0"/>
              </a:defRPr>
            </a:lvl3pPr>
            <a:lvl4pPr marL="1600200" indent="-228600" defTabSz="603250">
              <a:defRPr sz="1000">
                <a:solidFill>
                  <a:schemeClr val="tx1"/>
                </a:solidFill>
                <a:latin typeface="Arial" panose="020B0604020202020204" pitchFamily="34" charset="0"/>
                <a:cs typeface="Arial" panose="020B0604020202020204" pitchFamily="34" charset="0"/>
              </a:defRPr>
            </a:lvl4pPr>
            <a:lvl5pPr marL="2057400" indent="-228600" defTabSz="603250">
              <a:defRPr sz="1000">
                <a:solidFill>
                  <a:schemeClr val="tx1"/>
                </a:solidFill>
                <a:latin typeface="Arial" panose="020B0604020202020204" pitchFamily="34" charset="0"/>
                <a:cs typeface="Arial" panose="020B0604020202020204" pitchFamily="34" charset="0"/>
              </a:defRPr>
            </a:lvl5pPr>
            <a:lvl6pPr marL="2514600" indent="-228600" defTabSz="60325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60325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60325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60325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spcBef>
                <a:spcPct val="15000"/>
              </a:spcBef>
              <a:spcAft>
                <a:spcPct val="15000"/>
              </a:spcAft>
              <a:buClr>
                <a:srgbClr val="00C9FF"/>
              </a:buClr>
              <a:defRPr/>
            </a:pPr>
            <a:endParaRPr lang="en-US" altLang="zh-CN" sz="500" b="1" smtClean="0">
              <a:solidFill>
                <a:srgbClr val="FFFFFF"/>
              </a:solidFill>
              <a:latin typeface="Nokia Pure Text Light"/>
              <a:ea typeface="宋体" panose="02010600030101010101" pitchFamily="2" charset="-122"/>
            </a:endParaRPr>
          </a:p>
        </p:txBody>
      </p:sp>
      <p:sp>
        <p:nvSpPr>
          <p:cNvPr id="2072" name="Rectangle 68"/>
          <p:cNvSpPr>
            <a:spLocks noChangeArrowheads="1"/>
          </p:cNvSpPr>
          <p:nvPr/>
        </p:nvSpPr>
        <p:spPr bwMode="auto">
          <a:xfrm>
            <a:off x="863601" y="6945314"/>
            <a:ext cx="1056217" cy="17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000" tIns="0" rIns="36000" bIns="0" anchor="ctr"/>
          <a:lstStyle>
            <a:lvl1pPr defTabSz="603250">
              <a:defRPr sz="1000">
                <a:solidFill>
                  <a:schemeClr val="tx1"/>
                </a:solidFill>
                <a:latin typeface="Arial" panose="020B0604020202020204" pitchFamily="34" charset="0"/>
                <a:cs typeface="Arial" panose="020B0604020202020204" pitchFamily="34" charset="0"/>
              </a:defRPr>
            </a:lvl1pPr>
            <a:lvl2pPr marL="742950" indent="-285750" defTabSz="603250">
              <a:defRPr sz="1000">
                <a:solidFill>
                  <a:schemeClr val="tx1"/>
                </a:solidFill>
                <a:latin typeface="Arial" panose="020B0604020202020204" pitchFamily="34" charset="0"/>
                <a:cs typeface="Arial" panose="020B0604020202020204" pitchFamily="34" charset="0"/>
              </a:defRPr>
            </a:lvl2pPr>
            <a:lvl3pPr marL="1143000" indent="-228600" defTabSz="603250">
              <a:defRPr sz="1000">
                <a:solidFill>
                  <a:schemeClr val="tx1"/>
                </a:solidFill>
                <a:latin typeface="Arial" panose="020B0604020202020204" pitchFamily="34" charset="0"/>
                <a:cs typeface="Arial" panose="020B0604020202020204" pitchFamily="34" charset="0"/>
              </a:defRPr>
            </a:lvl3pPr>
            <a:lvl4pPr marL="1600200" indent="-228600" defTabSz="603250">
              <a:defRPr sz="1000">
                <a:solidFill>
                  <a:schemeClr val="tx1"/>
                </a:solidFill>
                <a:latin typeface="Arial" panose="020B0604020202020204" pitchFamily="34" charset="0"/>
                <a:cs typeface="Arial" panose="020B0604020202020204" pitchFamily="34" charset="0"/>
              </a:defRPr>
            </a:lvl4pPr>
            <a:lvl5pPr marL="2057400" indent="-228600" defTabSz="603250">
              <a:defRPr sz="1000">
                <a:solidFill>
                  <a:schemeClr val="tx1"/>
                </a:solidFill>
                <a:latin typeface="Arial" panose="020B0604020202020204" pitchFamily="34" charset="0"/>
                <a:cs typeface="Arial" panose="020B0604020202020204" pitchFamily="34" charset="0"/>
              </a:defRPr>
            </a:lvl5pPr>
            <a:lvl6pPr marL="2514600" indent="-228600" defTabSz="60325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60325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60325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60325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a:spcBef>
                <a:spcPct val="15000"/>
              </a:spcBef>
              <a:spcAft>
                <a:spcPct val="15000"/>
              </a:spcAft>
              <a:buClr>
                <a:srgbClr val="00C9FF"/>
              </a:buClr>
              <a:defRPr/>
            </a:pPr>
            <a:endParaRPr lang="en-GB" altLang="zh-CN" sz="500" b="1" smtClean="0">
              <a:solidFill>
                <a:srgbClr val="FFFFFF"/>
              </a:solidFill>
              <a:ea typeface="宋体" panose="02010600030101010101" pitchFamily="2" charset="-122"/>
            </a:endParaRPr>
          </a:p>
        </p:txBody>
      </p:sp>
      <p:sp>
        <p:nvSpPr>
          <p:cNvPr id="52" name="Date Placeholder 3"/>
          <p:cNvSpPr txBox="1">
            <a:spLocks/>
          </p:cNvSpPr>
          <p:nvPr/>
        </p:nvSpPr>
        <p:spPr>
          <a:xfrm>
            <a:off x="963085" y="6191250"/>
            <a:ext cx="916516" cy="184150"/>
          </a:xfrm>
          <a:prstGeom prst="rect">
            <a:avLst/>
          </a:prstGeom>
        </p:spPr>
        <p:txBody>
          <a:bodyPr lIns="0" tIns="0" rIns="0" bIns="0"/>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fld id="{2BAE746B-DF28-4EDE-A5A1-6C383097A924}" type="datetime1">
              <a:rPr lang="en-GB" altLang="zh-CN" sz="800" smtClean="0">
                <a:solidFill>
                  <a:srgbClr val="68717A"/>
                </a:solidFill>
                <a:latin typeface="Nokia Pure Text Light"/>
                <a:ea typeface="宋体" panose="02010600030101010101" pitchFamily="2" charset="-122"/>
              </a:rPr>
              <a:pPr eaLnBrk="1" hangingPunct="1">
                <a:defRPr/>
              </a:pPr>
              <a:t>28/09/2018</a:t>
            </a:fld>
            <a:endParaRPr lang="en-GB" altLang="zh-CN" sz="800" smtClean="0">
              <a:solidFill>
                <a:srgbClr val="68717A"/>
              </a:solidFill>
              <a:latin typeface="Nokia Pure Text Light"/>
              <a:ea typeface="宋体" panose="02010600030101010101" pitchFamily="2" charset="-122"/>
            </a:endParaRPr>
          </a:p>
        </p:txBody>
      </p:sp>
      <p:sp>
        <p:nvSpPr>
          <p:cNvPr id="53" name="Slide Number Placeholder 5"/>
          <p:cNvSpPr txBox="1">
            <a:spLocks/>
          </p:cNvSpPr>
          <p:nvPr/>
        </p:nvSpPr>
        <p:spPr>
          <a:xfrm>
            <a:off x="577851" y="6191250"/>
            <a:ext cx="192616" cy="184150"/>
          </a:xfrm>
          <a:prstGeom prst="rect">
            <a:avLst/>
          </a:prstGeom>
        </p:spPr>
        <p:txBody>
          <a:bodyPr lIns="0" tIns="0" rIns="0" bIns="0"/>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fld id="{B2492509-1C68-4D21-984B-3DF05DC87241}" type="slidenum">
              <a:rPr lang="en-GB" altLang="zh-CN" sz="800" smtClean="0">
                <a:solidFill>
                  <a:srgbClr val="68717A"/>
                </a:solidFill>
                <a:latin typeface="Nokia Pure Text Light"/>
                <a:ea typeface="宋体" panose="02010600030101010101" pitchFamily="2" charset="-122"/>
              </a:rPr>
              <a:pPr eaLnBrk="1" hangingPunct="1">
                <a:defRPr/>
              </a:pPr>
              <a:t>‹#›</a:t>
            </a:fld>
            <a:endParaRPr lang="en-GB" altLang="zh-CN" sz="1000" smtClean="0">
              <a:solidFill>
                <a:srgbClr val="68717A"/>
              </a:solidFill>
              <a:latin typeface="Nokia Pure Text Light"/>
              <a:ea typeface="宋体" panose="02010600030101010101" pitchFamily="2" charset="-122"/>
            </a:endParaRPr>
          </a:p>
        </p:txBody>
      </p:sp>
      <p:sp>
        <p:nvSpPr>
          <p:cNvPr id="2075" name="TextBox 2"/>
          <p:cNvSpPr txBox="1">
            <a:spLocks noChangeArrowheads="1"/>
          </p:cNvSpPr>
          <p:nvPr/>
        </p:nvSpPr>
        <p:spPr bwMode="auto">
          <a:xfrm>
            <a:off x="1788585" y="6191251"/>
            <a:ext cx="8104716" cy="12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457200">
              <a:defRPr sz="1000">
                <a:solidFill>
                  <a:schemeClr val="tx1"/>
                </a:solidFill>
                <a:latin typeface="Arial" panose="020B0604020202020204" pitchFamily="34" charset="0"/>
                <a:cs typeface="Arial" panose="020B0604020202020204" pitchFamily="34" charset="0"/>
              </a:defRPr>
            </a:lvl1pPr>
            <a:lvl2pPr marL="742950" indent="-285750" defTabSz="457200">
              <a:defRPr sz="1000">
                <a:solidFill>
                  <a:schemeClr val="tx1"/>
                </a:solidFill>
                <a:latin typeface="Arial" panose="020B0604020202020204" pitchFamily="34" charset="0"/>
                <a:cs typeface="Arial" panose="020B0604020202020204" pitchFamily="34" charset="0"/>
              </a:defRPr>
            </a:lvl2pPr>
            <a:lvl3pPr marL="1143000" indent="-228600" defTabSz="457200">
              <a:defRPr sz="1000">
                <a:solidFill>
                  <a:schemeClr val="tx1"/>
                </a:solidFill>
                <a:latin typeface="Arial" panose="020B0604020202020204" pitchFamily="34" charset="0"/>
                <a:cs typeface="Arial" panose="020B0604020202020204" pitchFamily="34" charset="0"/>
              </a:defRPr>
            </a:lvl3pPr>
            <a:lvl4pPr marL="1600200" indent="-228600" defTabSz="457200">
              <a:defRPr sz="1000">
                <a:solidFill>
                  <a:schemeClr val="tx1"/>
                </a:solidFill>
                <a:latin typeface="Arial" panose="020B0604020202020204" pitchFamily="34" charset="0"/>
                <a:cs typeface="Arial" panose="020B0604020202020204" pitchFamily="34" charset="0"/>
              </a:defRPr>
            </a:lvl4pPr>
            <a:lvl5pPr marL="2057400" indent="-228600" defTabSz="457200">
              <a:defRPr sz="1000">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zh-CN" sz="800" smtClean="0">
                <a:solidFill>
                  <a:srgbClr val="68717A"/>
                </a:solidFill>
                <a:latin typeface="Nokia Pure Text Light"/>
                <a:ea typeface="宋体" panose="02010600030101010101" pitchFamily="2" charset="-122"/>
              </a:rPr>
              <a:t>© Huawei 20157</a:t>
            </a:r>
          </a:p>
        </p:txBody>
      </p:sp>
      <p:sp>
        <p:nvSpPr>
          <p:cNvPr id="2076" name="TextBox 27"/>
          <p:cNvSpPr txBox="1">
            <a:spLocks noChangeArrowheads="1"/>
          </p:cNvSpPr>
          <p:nvPr/>
        </p:nvSpPr>
        <p:spPr bwMode="auto">
          <a:xfrm>
            <a:off x="2004485" y="6332539"/>
            <a:ext cx="8104716"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a:defRPr sz="1000">
                <a:solidFill>
                  <a:schemeClr val="tx1"/>
                </a:solidFill>
                <a:latin typeface="Arial" panose="020B0604020202020204" pitchFamily="34" charset="0"/>
                <a:cs typeface="Arial" panose="020B0604020202020204" pitchFamily="34" charset="0"/>
              </a:defRPr>
            </a:lvl1pPr>
            <a:lvl2pPr marL="742950" indent="-285750" defTabSz="457200">
              <a:defRPr sz="1000">
                <a:solidFill>
                  <a:schemeClr val="tx1"/>
                </a:solidFill>
                <a:latin typeface="Arial" panose="020B0604020202020204" pitchFamily="34" charset="0"/>
                <a:cs typeface="Arial" panose="020B0604020202020204" pitchFamily="34" charset="0"/>
              </a:defRPr>
            </a:lvl2pPr>
            <a:lvl3pPr marL="1143000" indent="-228600" defTabSz="457200">
              <a:defRPr sz="1000">
                <a:solidFill>
                  <a:schemeClr val="tx1"/>
                </a:solidFill>
                <a:latin typeface="Arial" panose="020B0604020202020204" pitchFamily="34" charset="0"/>
                <a:cs typeface="Arial" panose="020B0604020202020204" pitchFamily="34" charset="0"/>
              </a:defRPr>
            </a:lvl3pPr>
            <a:lvl4pPr marL="1600200" indent="-228600" defTabSz="457200">
              <a:defRPr sz="1000">
                <a:solidFill>
                  <a:schemeClr val="tx1"/>
                </a:solidFill>
                <a:latin typeface="Arial" panose="020B0604020202020204" pitchFamily="34" charset="0"/>
                <a:cs typeface="Arial" panose="020B0604020202020204" pitchFamily="34" charset="0"/>
              </a:defRPr>
            </a:lvl4pPr>
            <a:lvl5pPr marL="2057400" indent="-228600" defTabSz="457200">
              <a:defRPr sz="1000">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en-GB" altLang="zh-CN" sz="800" smtClean="0">
              <a:solidFill>
                <a:srgbClr val="68717A"/>
              </a:solidFill>
              <a:ea typeface="宋体" panose="02010600030101010101" pitchFamily="2" charset="-122"/>
            </a:endParaRPr>
          </a:p>
          <a:p>
            <a:pPr eaLnBrk="1" hangingPunct="1">
              <a:defRPr/>
            </a:pPr>
            <a:endParaRPr lang="en-GB" altLang="zh-CN" sz="800" smtClean="0">
              <a:solidFill>
                <a:srgbClr val="68717A"/>
              </a:solidFill>
              <a:ea typeface="宋体" panose="02010600030101010101" pitchFamily="2" charset="-122"/>
            </a:endParaRPr>
          </a:p>
        </p:txBody>
      </p:sp>
      <p:sp>
        <p:nvSpPr>
          <p:cNvPr id="2077" name="TextBox 28"/>
          <p:cNvSpPr txBox="1">
            <a:spLocks noChangeArrowheads="1"/>
          </p:cNvSpPr>
          <p:nvPr/>
        </p:nvSpPr>
        <p:spPr bwMode="auto">
          <a:xfrm>
            <a:off x="575734" y="6383339"/>
            <a:ext cx="8104717" cy="12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457200">
              <a:defRPr sz="1000">
                <a:solidFill>
                  <a:schemeClr val="tx1"/>
                </a:solidFill>
                <a:latin typeface="Arial" panose="020B0604020202020204" pitchFamily="34" charset="0"/>
                <a:cs typeface="Arial" panose="020B0604020202020204" pitchFamily="34" charset="0"/>
              </a:defRPr>
            </a:lvl1pPr>
            <a:lvl2pPr marL="742950" indent="-285750" defTabSz="457200">
              <a:defRPr sz="1000">
                <a:solidFill>
                  <a:schemeClr val="tx1"/>
                </a:solidFill>
                <a:latin typeface="Arial" panose="020B0604020202020204" pitchFamily="34" charset="0"/>
                <a:cs typeface="Arial" panose="020B0604020202020204" pitchFamily="34" charset="0"/>
              </a:defRPr>
            </a:lvl2pPr>
            <a:lvl3pPr marL="1143000" indent="-228600" defTabSz="457200">
              <a:defRPr sz="1000">
                <a:solidFill>
                  <a:schemeClr val="tx1"/>
                </a:solidFill>
                <a:latin typeface="Arial" panose="020B0604020202020204" pitchFamily="34" charset="0"/>
                <a:cs typeface="Arial" panose="020B0604020202020204" pitchFamily="34" charset="0"/>
              </a:defRPr>
            </a:lvl3pPr>
            <a:lvl4pPr marL="1600200" indent="-228600" defTabSz="457200">
              <a:defRPr sz="1000">
                <a:solidFill>
                  <a:schemeClr val="tx1"/>
                </a:solidFill>
                <a:latin typeface="Arial" panose="020B0604020202020204" pitchFamily="34" charset="0"/>
                <a:cs typeface="Arial" panose="020B0604020202020204" pitchFamily="34" charset="0"/>
              </a:defRPr>
            </a:lvl4pPr>
            <a:lvl5pPr marL="2057400" indent="-228600" defTabSz="457200">
              <a:defRPr sz="1000">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zh-CN" sz="800" smtClean="0">
                <a:solidFill>
                  <a:srgbClr val="68717A"/>
                </a:solidFill>
                <a:latin typeface="Nokia Pure Text Light"/>
                <a:ea typeface="宋体" panose="02010600030101010101" pitchFamily="2" charset="-122"/>
              </a:rPr>
              <a:t>Confidential</a:t>
            </a:r>
          </a:p>
        </p:txBody>
      </p:sp>
      <p:sp>
        <p:nvSpPr>
          <p:cNvPr id="2078" name="Text Box 13"/>
          <p:cNvSpPr txBox="1">
            <a:spLocks noChangeArrowheads="1"/>
          </p:cNvSpPr>
          <p:nvPr userDrawn="1"/>
        </p:nvSpPr>
        <p:spPr bwMode="auto">
          <a:xfrm>
            <a:off x="10200218" y="68263"/>
            <a:ext cx="1951567"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zh-CN" sz="1200" b="1" dirty="0" smtClean="0">
                <a:ea typeface="宋体" panose="02010600030101010101" pitchFamily="2" charset="-122"/>
              </a:rPr>
              <a:t>S2-188028</a:t>
            </a:r>
            <a:endParaRPr lang="en-GB" altLang="zh-CN" sz="1200" dirty="0" smtClean="0">
              <a:solidFill>
                <a:schemeClr val="bg2"/>
              </a:solidFill>
              <a:ea typeface="宋体" panose="02010600030101010101" pitchFamily="2" charset="-122"/>
            </a:endParaRPr>
          </a:p>
        </p:txBody>
      </p:sp>
      <p:pic>
        <p:nvPicPr>
          <p:cNvPr id="2079" name="图片 4"/>
          <p:cNvPicPr>
            <a:picLocks noChangeAspect="1"/>
          </p:cNvPicPr>
          <p:nvPr userDrawn="1"/>
        </p:nvPicPr>
        <p:blipFill>
          <a:blip r:embed="rId9">
            <a:extLst>
              <a:ext uri="{28A0092B-C50C-407E-A947-70E740481C1C}">
                <a14:useLocalDpi xmlns:a14="http://schemas.microsoft.com/office/drawing/2010/main" val="0"/>
              </a:ext>
            </a:extLst>
          </a:blip>
          <a:srcRect/>
          <a:stretch>
            <a:fillRect/>
          </a:stretch>
        </p:blipFill>
        <p:spPr bwMode="auto">
          <a:xfrm>
            <a:off x="10629900" y="6169026"/>
            <a:ext cx="711200" cy="42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813" r:id="rId1"/>
    <p:sldLayoutId id="2147483814" r:id="rId2"/>
    <p:sldLayoutId id="2147483815" r:id="rId3"/>
  </p:sldLayoutIdLst>
  <p:timing>
    <p:tnLst>
      <p:par>
        <p:cTn id="1" dur="indefinite" restart="never" nodeType="tmRoot"/>
      </p:par>
    </p:tnLst>
  </p:timing>
  <p:hf sldNum="0" hdr="0"/>
  <p:txStyles>
    <p:titleStyle>
      <a:lvl1pPr algn="l" defTabSz="457200" rtl="0" eaLnBrk="0" fontAlgn="base" hangingPunct="0">
        <a:spcBef>
          <a:spcPct val="0"/>
        </a:spcBef>
        <a:spcAft>
          <a:spcPct val="0"/>
        </a:spcAft>
        <a:defRPr b="1" kern="1200">
          <a:solidFill>
            <a:schemeClr val="tx1"/>
          </a:solidFill>
          <a:latin typeface="+mj-lt"/>
          <a:ea typeface="ヒラギノ角ゴ Pro W3" charset="0"/>
          <a:cs typeface="Arial"/>
        </a:defRPr>
      </a:lvl1pPr>
      <a:lvl2pPr algn="l" defTabSz="457200" rtl="0" eaLnBrk="0" fontAlgn="base" hangingPunct="0">
        <a:spcBef>
          <a:spcPct val="0"/>
        </a:spcBef>
        <a:spcAft>
          <a:spcPct val="0"/>
        </a:spcAft>
        <a:defRPr b="1">
          <a:solidFill>
            <a:schemeClr val="tx1"/>
          </a:solidFill>
          <a:latin typeface="Nokia Pure Headline Light"/>
          <a:ea typeface="ヒラギノ角ゴ Pro W3" charset="0"/>
          <a:cs typeface="Arial" pitchFamily="34" charset="0"/>
        </a:defRPr>
      </a:lvl2pPr>
      <a:lvl3pPr algn="l" defTabSz="457200" rtl="0" eaLnBrk="0" fontAlgn="base" hangingPunct="0">
        <a:spcBef>
          <a:spcPct val="0"/>
        </a:spcBef>
        <a:spcAft>
          <a:spcPct val="0"/>
        </a:spcAft>
        <a:defRPr b="1">
          <a:solidFill>
            <a:schemeClr val="tx1"/>
          </a:solidFill>
          <a:latin typeface="Nokia Pure Headline Light"/>
          <a:ea typeface="ヒラギノ角ゴ Pro W3" charset="0"/>
          <a:cs typeface="Arial" pitchFamily="34" charset="0"/>
        </a:defRPr>
      </a:lvl3pPr>
      <a:lvl4pPr algn="l" defTabSz="457200" rtl="0" eaLnBrk="0" fontAlgn="base" hangingPunct="0">
        <a:spcBef>
          <a:spcPct val="0"/>
        </a:spcBef>
        <a:spcAft>
          <a:spcPct val="0"/>
        </a:spcAft>
        <a:defRPr b="1">
          <a:solidFill>
            <a:schemeClr val="tx1"/>
          </a:solidFill>
          <a:latin typeface="Nokia Pure Headline Light"/>
          <a:ea typeface="ヒラギノ角ゴ Pro W3" charset="0"/>
          <a:cs typeface="Arial" pitchFamily="34" charset="0"/>
        </a:defRPr>
      </a:lvl4pPr>
      <a:lvl5pPr algn="l" defTabSz="457200" rtl="0" eaLnBrk="0" fontAlgn="base" hangingPunct="0">
        <a:spcBef>
          <a:spcPct val="0"/>
        </a:spcBef>
        <a:spcAft>
          <a:spcPct val="0"/>
        </a:spcAft>
        <a:defRPr b="1">
          <a:solidFill>
            <a:schemeClr val="tx1"/>
          </a:solidFill>
          <a:latin typeface="Nokia Pure Headline Light"/>
          <a:ea typeface="ヒラギノ角ゴ Pro W3" charset="0"/>
          <a:cs typeface="Arial" pitchFamily="34" charset="0"/>
        </a:defRPr>
      </a:lvl5pPr>
      <a:lvl6pPr marL="457200" algn="l" defTabSz="457200" rtl="0" eaLnBrk="1" fontAlgn="base" hangingPunct="1">
        <a:spcBef>
          <a:spcPct val="0"/>
        </a:spcBef>
        <a:spcAft>
          <a:spcPct val="0"/>
        </a:spcAft>
        <a:defRPr b="1">
          <a:solidFill>
            <a:schemeClr val="bg2"/>
          </a:solidFill>
          <a:latin typeface="Arial" charset="0"/>
          <a:ea typeface="ヒラギノ角ゴ Pro W3" charset="0"/>
        </a:defRPr>
      </a:lvl6pPr>
      <a:lvl7pPr marL="914400" algn="l" defTabSz="457200" rtl="0" eaLnBrk="1" fontAlgn="base" hangingPunct="1">
        <a:spcBef>
          <a:spcPct val="0"/>
        </a:spcBef>
        <a:spcAft>
          <a:spcPct val="0"/>
        </a:spcAft>
        <a:defRPr b="1">
          <a:solidFill>
            <a:schemeClr val="bg2"/>
          </a:solidFill>
          <a:latin typeface="Arial" charset="0"/>
          <a:ea typeface="ヒラギノ角ゴ Pro W3" charset="0"/>
        </a:defRPr>
      </a:lvl7pPr>
      <a:lvl8pPr marL="1371600" algn="l" defTabSz="457200" rtl="0" eaLnBrk="1" fontAlgn="base" hangingPunct="1">
        <a:spcBef>
          <a:spcPct val="0"/>
        </a:spcBef>
        <a:spcAft>
          <a:spcPct val="0"/>
        </a:spcAft>
        <a:defRPr b="1">
          <a:solidFill>
            <a:schemeClr val="bg2"/>
          </a:solidFill>
          <a:latin typeface="Arial" charset="0"/>
          <a:ea typeface="ヒラギノ角ゴ Pro W3" charset="0"/>
        </a:defRPr>
      </a:lvl8pPr>
      <a:lvl9pPr marL="1828800" algn="l" defTabSz="457200" rtl="0" eaLnBrk="1" fontAlgn="base" hangingPunct="1">
        <a:spcBef>
          <a:spcPct val="0"/>
        </a:spcBef>
        <a:spcAft>
          <a:spcPct val="0"/>
        </a:spcAft>
        <a:defRPr b="1">
          <a:solidFill>
            <a:schemeClr val="bg2"/>
          </a:solidFill>
          <a:latin typeface="Arial" charset="0"/>
          <a:ea typeface="ヒラギノ角ゴ Pro W3" charset="0"/>
        </a:defRPr>
      </a:lvl9pPr>
    </p:titleStyle>
    <p:bodyStyle>
      <a:lvl1pPr marL="230188" indent="-230188" algn="l" defTabSz="457200" rtl="0" eaLnBrk="0" fontAlgn="base" hangingPunct="0">
        <a:spcBef>
          <a:spcPct val="0"/>
        </a:spcBef>
        <a:spcAft>
          <a:spcPts val="600"/>
        </a:spcAft>
        <a:buFont typeface="Arial" panose="020B0604020202020204" pitchFamily="34" charset="0"/>
        <a:buChar char="•"/>
        <a:defRPr sz="3200" kern="1200">
          <a:solidFill>
            <a:schemeClr val="bg2"/>
          </a:solidFill>
          <a:latin typeface="+mn-lt"/>
          <a:ea typeface="ヒラギノ角ゴ Pro W3" charset="0"/>
          <a:cs typeface="ヒラギノ角ゴ Pro W3" charset="0"/>
        </a:defRPr>
      </a:lvl1pPr>
      <a:lvl2pPr marL="458788" indent="-228600" algn="l" defTabSz="457200" rtl="0" eaLnBrk="0" fontAlgn="base" hangingPunct="0">
        <a:spcBef>
          <a:spcPct val="0"/>
        </a:spcBef>
        <a:spcAft>
          <a:spcPts val="600"/>
        </a:spcAft>
        <a:buFont typeface="Lucida Grande"/>
        <a:buChar char="-"/>
        <a:defRPr sz="2800" kern="1200">
          <a:solidFill>
            <a:schemeClr val="bg2"/>
          </a:solidFill>
          <a:latin typeface="+mn-lt"/>
          <a:ea typeface="ヒラギノ角ゴ Pro W3" charset="0"/>
          <a:cs typeface="ヒラギノ角ゴ Pro W3"/>
        </a:defRPr>
      </a:lvl2pPr>
      <a:lvl3pPr marL="684213" indent="-225425" algn="l" defTabSz="457200" rtl="0" eaLnBrk="0" fontAlgn="base" hangingPunct="0">
        <a:spcBef>
          <a:spcPct val="0"/>
        </a:spcBef>
        <a:spcAft>
          <a:spcPts val="600"/>
        </a:spcAft>
        <a:buFont typeface="Arial" panose="020B0604020202020204" pitchFamily="34" charset="0"/>
        <a:buChar char="•"/>
        <a:defRPr sz="2400" kern="1200">
          <a:solidFill>
            <a:schemeClr val="bg2"/>
          </a:solidFill>
          <a:latin typeface="+mn-lt"/>
          <a:ea typeface="ヒラギノ角ゴ Pro W3" charset="0"/>
          <a:cs typeface="ヒラギノ角ゴ Pro W3"/>
        </a:defRPr>
      </a:lvl3pPr>
      <a:lvl4pPr marL="912813" indent="-228600" algn="l" defTabSz="457200" rtl="0" eaLnBrk="0" fontAlgn="base" hangingPunct="0">
        <a:spcBef>
          <a:spcPct val="0"/>
        </a:spcBef>
        <a:spcAft>
          <a:spcPts val="600"/>
        </a:spcAft>
        <a:buFont typeface="Lucida Grande"/>
        <a:buChar char="-"/>
        <a:defRPr sz="2000" kern="1200">
          <a:solidFill>
            <a:schemeClr val="bg2"/>
          </a:solidFill>
          <a:latin typeface="+mn-lt"/>
          <a:ea typeface="ヒラギノ角ゴ Pro W3" charset="0"/>
          <a:cs typeface="ヒラギノ角ゴ Pro W3"/>
        </a:defRPr>
      </a:lvl4pPr>
      <a:lvl5pPr marL="1143000" indent="-230188" algn="l" defTabSz="457200" rtl="0" eaLnBrk="0" fontAlgn="base" hangingPunct="0">
        <a:spcBef>
          <a:spcPct val="0"/>
        </a:spcBef>
        <a:spcAft>
          <a:spcPts val="600"/>
        </a:spcAft>
        <a:buFont typeface="Arial" panose="020B0604020202020204" pitchFamily="34" charset="0"/>
        <a:buChar char="•"/>
        <a:defRPr sz="2000" kern="1200">
          <a:solidFill>
            <a:schemeClr val="bg2"/>
          </a:solidFill>
          <a:latin typeface="+mn-lt"/>
          <a:ea typeface="ヒラギノ角ゴ Pro W3" charset="0"/>
          <a:cs typeface="ヒラギノ角ゴ Pro W3"/>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5.png"/><Relationship Id="rId5" Type="http://schemas.openxmlformats.org/officeDocument/2006/relationships/image" Target="../media/image4.emf"/><Relationship Id="rId4" Type="http://schemas.openxmlformats.org/officeDocument/2006/relationships/package" Target="../embeddings/Microsoft_Visio_Drawing1.vsdx"/></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ctrTitle"/>
          </p:nvPr>
        </p:nvSpPr>
        <p:spPr>
          <a:xfrm>
            <a:off x="2209800" y="1617133"/>
            <a:ext cx="7772400" cy="2815018"/>
          </a:xfrm>
        </p:spPr>
        <p:txBody>
          <a:bodyPr/>
          <a:lstStyle/>
          <a:p>
            <a:r>
              <a:rPr lang="en-GB" altLang="zh-CN" dirty="0"/>
              <a:t>Discussion about how SA5/SA2 </a:t>
            </a:r>
            <a:br>
              <a:rPr lang="en-GB" altLang="zh-CN" dirty="0"/>
            </a:br>
            <a:r>
              <a:rPr lang="en-GB" altLang="zh-CN" dirty="0"/>
              <a:t>work together to guarantee slice SLA </a:t>
            </a:r>
            <a:br>
              <a:rPr lang="en-GB" altLang="zh-CN" dirty="0"/>
            </a:br>
            <a:r>
              <a:rPr lang="en-GB" altLang="zh-CN" dirty="0"/>
              <a:t/>
            </a:r>
            <a:br>
              <a:rPr lang="en-GB" altLang="zh-CN" dirty="0"/>
            </a:br>
            <a:r>
              <a:rPr lang="en-GB" altLang="zh-CN" sz="2800" dirty="0"/>
              <a:t/>
            </a:r>
            <a:br>
              <a:rPr lang="en-GB" altLang="zh-CN" sz="2800" dirty="0"/>
            </a:br>
            <a:r>
              <a:rPr lang="en-GB" altLang="zh-CN" sz="2800" dirty="0" smtClean="0"/>
              <a:t>China Mobile</a:t>
            </a:r>
            <a:r>
              <a:rPr lang="en-GB" altLang="zh-CN" sz="2800" smtClean="0"/>
              <a:t>, Huawei</a:t>
            </a:r>
            <a:endParaRPr lang="en-US" sz="2800" dirty="0"/>
          </a:p>
        </p:txBody>
      </p:sp>
    </p:spTree>
    <p:extLst>
      <p:ext uri="{BB962C8B-B14F-4D97-AF65-F5344CB8AC3E}">
        <p14:creationId xmlns:p14="http://schemas.microsoft.com/office/powerpoint/2010/main" val="1768005246"/>
      </p:ext>
    </p:extLst>
  </p:cSld>
  <p:clrMapOvr>
    <a:masterClrMapping/>
  </p:clrMapOvr>
  <p:transition spd="slow">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50456" y="68459"/>
            <a:ext cx="10549344" cy="4826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Autofit/>
          </a:bodyPr>
          <a:lstStyle/>
          <a:p>
            <a:r>
              <a:rPr lang="en-US" altLang="zh-CN" b="1" dirty="0" smtClean="0">
                <a:solidFill>
                  <a:srgbClr val="C00000"/>
                </a:solidFill>
              </a:rPr>
              <a:t>Background</a:t>
            </a:r>
            <a:endParaRPr lang="en-US" b="1" dirty="0">
              <a:solidFill>
                <a:srgbClr val="C00000"/>
              </a:solidFill>
            </a:endParaRPr>
          </a:p>
        </p:txBody>
      </p:sp>
      <p:sp>
        <p:nvSpPr>
          <p:cNvPr id="3" name="文本框 2"/>
          <p:cNvSpPr txBox="1"/>
          <p:nvPr/>
        </p:nvSpPr>
        <p:spPr>
          <a:xfrm>
            <a:off x="881450" y="1375711"/>
            <a:ext cx="10676586" cy="1471172"/>
          </a:xfrm>
          <a:prstGeom prst="rect">
            <a:avLst/>
          </a:prstGeom>
          <a:noFill/>
        </p:spPr>
        <p:txBody>
          <a:bodyPr wrap="square" rtlCol="0">
            <a:spAutoFit/>
          </a:bodyPr>
          <a:lstStyle/>
          <a:p>
            <a:pPr marL="342900" indent="-342900">
              <a:spcBef>
                <a:spcPct val="20000"/>
              </a:spcBef>
              <a:buBlip>
                <a:blip r:embed="rId2"/>
              </a:buBlip>
            </a:pPr>
            <a:r>
              <a:rPr lang="en-GB" altLang="zh-CN" sz="2800" dirty="0" smtClean="0">
                <a:solidFill>
                  <a:srgbClr val="002060"/>
                </a:solidFill>
                <a:latin typeface="+mn-lt"/>
                <a:cs typeface="+mn-cs"/>
              </a:rPr>
              <a:t>SA2 LS </a:t>
            </a:r>
            <a:r>
              <a:rPr lang="en-GB" altLang="zh-CN" sz="2800" dirty="0">
                <a:solidFill>
                  <a:srgbClr val="002060"/>
                </a:solidFill>
                <a:latin typeface="+mn-lt"/>
                <a:cs typeface="+mn-cs"/>
              </a:rPr>
              <a:t>on Slice related Data Analytics ask for SA5 </a:t>
            </a:r>
            <a:r>
              <a:rPr lang="en-GB" altLang="zh-CN" sz="2800" dirty="0" smtClean="0">
                <a:solidFill>
                  <a:srgbClr val="002060"/>
                </a:solidFill>
                <a:latin typeface="+mn-lt"/>
                <a:cs typeface="+mn-cs"/>
              </a:rPr>
              <a:t>cooperation.</a:t>
            </a:r>
          </a:p>
          <a:p>
            <a:pPr marL="342900" indent="-342900">
              <a:spcBef>
                <a:spcPct val="20000"/>
              </a:spcBef>
              <a:buBlip>
                <a:blip r:embed="rId2"/>
              </a:buBlip>
            </a:pPr>
            <a:r>
              <a:rPr lang="en-GB" altLang="zh-CN" sz="2800" dirty="0" smtClean="0">
                <a:solidFill>
                  <a:srgbClr val="002060"/>
                </a:solidFill>
                <a:latin typeface="+mn-lt"/>
                <a:cs typeface="+mn-cs"/>
              </a:rPr>
              <a:t>This </a:t>
            </a:r>
            <a:r>
              <a:rPr lang="en-GB" altLang="zh-CN" sz="2800" dirty="0">
                <a:solidFill>
                  <a:srgbClr val="002060"/>
                </a:solidFill>
                <a:latin typeface="+mn-lt"/>
                <a:cs typeface="+mn-cs"/>
              </a:rPr>
              <a:t>slides is to discuss how cooperate with SA2 to contribute to use cases on “How to ensure that slice SLA is guaranteed”.</a:t>
            </a:r>
            <a:endParaRPr lang="en-US" altLang="zh-CN" sz="2800" dirty="0">
              <a:solidFill>
                <a:srgbClr val="002060"/>
              </a:solidFill>
              <a:latin typeface="+mn-lt"/>
              <a:cs typeface="+mn-cs"/>
            </a:endParaRPr>
          </a:p>
        </p:txBody>
      </p:sp>
    </p:spTree>
    <p:extLst>
      <p:ext uri="{BB962C8B-B14F-4D97-AF65-F5344CB8AC3E}">
        <p14:creationId xmlns:p14="http://schemas.microsoft.com/office/powerpoint/2010/main" val="3351041173"/>
      </p:ext>
    </p:extLst>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0" name="Object 29"/>
          <p:cNvGraphicFramePr>
            <a:graphicFrameLocks noChangeAspect="1"/>
          </p:cNvGraphicFramePr>
          <p:nvPr>
            <p:extLst/>
          </p:nvPr>
        </p:nvGraphicFramePr>
        <p:xfrm>
          <a:off x="3904938" y="1624532"/>
          <a:ext cx="7447797" cy="3660133"/>
        </p:xfrm>
        <a:graphic>
          <a:graphicData uri="http://schemas.openxmlformats.org/presentationml/2006/ole">
            <mc:AlternateContent xmlns:mc="http://schemas.openxmlformats.org/markup-compatibility/2006">
              <mc:Choice xmlns:v="urn:schemas-microsoft-com:vml" Requires="v">
                <p:oleObj spid="_x0000_s3083" name="Visio" r:id="rId4" imgW="8972565" imgH="4400457" progId="Visio.Drawing.15">
                  <p:embed/>
                </p:oleObj>
              </mc:Choice>
              <mc:Fallback>
                <p:oleObj name="Visio" r:id="rId4" imgW="8972565" imgH="4400457" progId="Visio.Drawing.15">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04938" y="1624532"/>
                        <a:ext cx="7447797" cy="3660133"/>
                      </a:xfrm>
                      <a:prstGeom prst="rect">
                        <a:avLst/>
                      </a:prstGeom>
                      <a:noFill/>
                    </p:spPr>
                  </p:pic>
                </p:oleObj>
              </mc:Fallback>
            </mc:AlternateContent>
          </a:graphicData>
        </a:graphic>
      </p:graphicFrame>
      <p:sp>
        <p:nvSpPr>
          <p:cNvPr id="3" name="标题 2"/>
          <p:cNvSpPr>
            <a:spLocks noGrp="1"/>
          </p:cNvSpPr>
          <p:nvPr>
            <p:ph type="title"/>
          </p:nvPr>
        </p:nvSpPr>
        <p:spPr>
          <a:xfrm>
            <a:off x="260162" y="185664"/>
            <a:ext cx="11385309" cy="871537"/>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rmAutofit/>
          </a:bodyPr>
          <a:lstStyle/>
          <a:p>
            <a:r>
              <a:rPr lang="en-US" altLang="zh-CN" sz="2800" b="1" dirty="0">
                <a:solidFill>
                  <a:srgbClr val="C00000"/>
                </a:solidFill>
              </a:rPr>
              <a:t>Example SA5: MDAF-assisted </a:t>
            </a:r>
            <a:r>
              <a:rPr lang="en-US" altLang="zh-CN" sz="2800" b="1" dirty="0" smtClean="0">
                <a:solidFill>
                  <a:srgbClr val="C00000"/>
                </a:solidFill>
              </a:rPr>
              <a:t>management for contributing </a:t>
            </a:r>
            <a:r>
              <a:rPr lang="en-US" altLang="zh-CN" sz="2800" b="1" dirty="0">
                <a:solidFill>
                  <a:srgbClr val="C00000"/>
                </a:solidFill>
              </a:rPr>
              <a:t>to </a:t>
            </a:r>
            <a:r>
              <a:rPr lang="en-US" altLang="zh-CN" sz="2800" b="1" dirty="0" smtClean="0">
                <a:solidFill>
                  <a:srgbClr val="C00000"/>
                </a:solidFill>
              </a:rPr>
              <a:t>Slice SLA</a:t>
            </a:r>
            <a:endParaRPr lang="en-US" sz="3000" b="1" dirty="0">
              <a:solidFill>
                <a:srgbClr val="C00000"/>
              </a:solidFill>
              <a:ea typeface="黑体" panose="02010609060101010101" pitchFamily="49" charset="-122"/>
            </a:endParaRPr>
          </a:p>
        </p:txBody>
      </p:sp>
      <p:sp>
        <p:nvSpPr>
          <p:cNvPr id="29" name="Rectangle 4"/>
          <p:cNvSpPr>
            <a:spLocks noChangeArrowheads="1"/>
          </p:cNvSpPr>
          <p:nvPr/>
        </p:nvSpPr>
        <p:spPr bwMode="auto">
          <a:xfrm>
            <a:off x="840005" y="153964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pic>
        <p:nvPicPr>
          <p:cNvPr id="4102" name="Picture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99838" y="1395144"/>
            <a:ext cx="2839720" cy="2967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 name="Freeform 50"/>
          <p:cNvSpPr/>
          <p:nvPr/>
        </p:nvSpPr>
        <p:spPr bwMode="auto">
          <a:xfrm>
            <a:off x="3335867" y="3598292"/>
            <a:ext cx="4546600" cy="211708"/>
          </a:xfrm>
          <a:custGeom>
            <a:avLst/>
            <a:gdLst>
              <a:gd name="connsiteX0" fmla="*/ 0 w 4546600"/>
              <a:gd name="connsiteY0" fmla="*/ 211708 h 211708"/>
              <a:gd name="connsiteX1" fmla="*/ 846666 w 4546600"/>
              <a:gd name="connsiteY1" fmla="*/ 42375 h 211708"/>
              <a:gd name="connsiteX2" fmla="*/ 2091266 w 4546600"/>
              <a:gd name="connsiteY2" fmla="*/ 41 h 211708"/>
              <a:gd name="connsiteX3" fmla="*/ 3437466 w 4546600"/>
              <a:gd name="connsiteY3" fmla="*/ 33908 h 211708"/>
              <a:gd name="connsiteX4" fmla="*/ 4216400 w 4546600"/>
              <a:gd name="connsiteY4" fmla="*/ 59308 h 211708"/>
              <a:gd name="connsiteX5" fmla="*/ 4546600 w 4546600"/>
              <a:gd name="connsiteY5" fmla="*/ 203241 h 211708"/>
              <a:gd name="connsiteX6" fmla="*/ 4546600 w 4546600"/>
              <a:gd name="connsiteY6" fmla="*/ 203241 h 211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46600" h="211708">
                <a:moveTo>
                  <a:pt x="0" y="211708"/>
                </a:moveTo>
                <a:cubicBezTo>
                  <a:pt x="249061" y="144680"/>
                  <a:pt x="498122" y="77653"/>
                  <a:pt x="846666" y="42375"/>
                </a:cubicBezTo>
                <a:cubicBezTo>
                  <a:pt x="1195210" y="7097"/>
                  <a:pt x="1659466" y="1452"/>
                  <a:pt x="2091266" y="41"/>
                </a:cubicBezTo>
                <a:cubicBezTo>
                  <a:pt x="2523066" y="-1370"/>
                  <a:pt x="3437466" y="33908"/>
                  <a:pt x="3437466" y="33908"/>
                </a:cubicBezTo>
                <a:cubicBezTo>
                  <a:pt x="3791655" y="43786"/>
                  <a:pt x="4031544" y="31086"/>
                  <a:pt x="4216400" y="59308"/>
                </a:cubicBezTo>
                <a:cubicBezTo>
                  <a:pt x="4401256" y="87530"/>
                  <a:pt x="4546600" y="203241"/>
                  <a:pt x="4546600" y="203241"/>
                </a:cubicBezTo>
                <a:lnTo>
                  <a:pt x="4546600" y="203241"/>
                </a:lnTo>
              </a:path>
            </a:pathLst>
          </a:custGeom>
          <a:noFill/>
          <a:ln w="19050" cap="flat" cmpd="sng" algn="ctr">
            <a:solidFill>
              <a:srgbClr val="0000FF"/>
            </a:solidFill>
            <a:prstDash val="sysDash"/>
            <a:round/>
            <a:headEnd type="triangle" w="med" len="med"/>
            <a:tailEnd type="triangl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sp>
        <p:nvSpPr>
          <p:cNvPr id="52" name="Freeform 51"/>
          <p:cNvSpPr/>
          <p:nvPr/>
        </p:nvSpPr>
        <p:spPr bwMode="auto">
          <a:xfrm>
            <a:off x="3361267" y="3758015"/>
            <a:ext cx="1447800" cy="195918"/>
          </a:xfrm>
          <a:custGeom>
            <a:avLst/>
            <a:gdLst>
              <a:gd name="connsiteX0" fmla="*/ 0 w 1447800"/>
              <a:gd name="connsiteY0" fmla="*/ 94318 h 195918"/>
              <a:gd name="connsiteX1" fmla="*/ 719666 w 1447800"/>
              <a:gd name="connsiteY1" fmla="*/ 1185 h 195918"/>
              <a:gd name="connsiteX2" fmla="*/ 1176866 w 1447800"/>
              <a:gd name="connsiteY2" fmla="*/ 51985 h 195918"/>
              <a:gd name="connsiteX3" fmla="*/ 1447800 w 1447800"/>
              <a:gd name="connsiteY3" fmla="*/ 195918 h 195918"/>
            </a:gdLst>
            <a:ahLst/>
            <a:cxnLst>
              <a:cxn ang="0">
                <a:pos x="connsiteX0" y="connsiteY0"/>
              </a:cxn>
              <a:cxn ang="0">
                <a:pos x="connsiteX1" y="connsiteY1"/>
              </a:cxn>
              <a:cxn ang="0">
                <a:pos x="connsiteX2" y="connsiteY2"/>
              </a:cxn>
              <a:cxn ang="0">
                <a:pos x="connsiteX3" y="connsiteY3"/>
              </a:cxn>
            </a:cxnLst>
            <a:rect l="l" t="t" r="r" b="b"/>
            <a:pathLst>
              <a:path w="1447800" h="195918">
                <a:moveTo>
                  <a:pt x="0" y="94318"/>
                </a:moveTo>
                <a:cubicBezTo>
                  <a:pt x="261761" y="51279"/>
                  <a:pt x="523522" y="8240"/>
                  <a:pt x="719666" y="1185"/>
                </a:cubicBezTo>
                <a:cubicBezTo>
                  <a:pt x="915810" y="-5870"/>
                  <a:pt x="1055510" y="19530"/>
                  <a:pt x="1176866" y="51985"/>
                </a:cubicBezTo>
                <a:cubicBezTo>
                  <a:pt x="1298222" y="84440"/>
                  <a:pt x="1373011" y="140179"/>
                  <a:pt x="1447800" y="195918"/>
                </a:cubicBezTo>
              </a:path>
            </a:pathLst>
          </a:custGeom>
          <a:noFill/>
          <a:ln w="19050" cap="flat" cmpd="sng" algn="ctr">
            <a:solidFill>
              <a:srgbClr val="0000FF"/>
            </a:solidFill>
            <a:prstDash val="sysDash"/>
            <a:round/>
            <a:headEnd type="triangle" w="med" len="med"/>
            <a:tailEnd type="triangl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sp>
        <p:nvSpPr>
          <p:cNvPr id="53" name="Freeform 52"/>
          <p:cNvSpPr/>
          <p:nvPr/>
        </p:nvSpPr>
        <p:spPr bwMode="auto">
          <a:xfrm>
            <a:off x="2489200" y="2424864"/>
            <a:ext cx="3132667" cy="538469"/>
          </a:xfrm>
          <a:custGeom>
            <a:avLst/>
            <a:gdLst>
              <a:gd name="connsiteX0" fmla="*/ 0 w 3132667"/>
              <a:gd name="connsiteY0" fmla="*/ 386069 h 538469"/>
              <a:gd name="connsiteX1" fmla="*/ 812800 w 3132667"/>
              <a:gd name="connsiteY1" fmla="*/ 47403 h 538469"/>
              <a:gd name="connsiteX2" fmla="*/ 1879600 w 3132667"/>
              <a:gd name="connsiteY2" fmla="*/ 30469 h 538469"/>
              <a:gd name="connsiteX3" fmla="*/ 2667000 w 3132667"/>
              <a:gd name="connsiteY3" fmla="*/ 309869 h 538469"/>
              <a:gd name="connsiteX4" fmla="*/ 3132667 w 3132667"/>
              <a:gd name="connsiteY4" fmla="*/ 538469 h 5384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32667" h="538469">
                <a:moveTo>
                  <a:pt x="0" y="386069"/>
                </a:moveTo>
                <a:cubicBezTo>
                  <a:pt x="249766" y="246369"/>
                  <a:pt x="499533" y="106670"/>
                  <a:pt x="812800" y="47403"/>
                </a:cubicBezTo>
                <a:cubicBezTo>
                  <a:pt x="1126067" y="-11864"/>
                  <a:pt x="1570567" y="-13275"/>
                  <a:pt x="1879600" y="30469"/>
                </a:cubicBezTo>
                <a:cubicBezTo>
                  <a:pt x="2188633" y="74213"/>
                  <a:pt x="2458156" y="225202"/>
                  <a:pt x="2667000" y="309869"/>
                </a:cubicBezTo>
                <a:cubicBezTo>
                  <a:pt x="2875844" y="394536"/>
                  <a:pt x="3004255" y="466502"/>
                  <a:pt x="3132667" y="538469"/>
                </a:cubicBezTo>
              </a:path>
            </a:pathLst>
          </a:custGeom>
          <a:noFill/>
          <a:ln w="19050" cap="flat" cmpd="sng" algn="ctr">
            <a:solidFill>
              <a:srgbClr val="0000FF"/>
            </a:solidFill>
            <a:prstDash val="sysDash"/>
            <a:round/>
            <a:headEnd type="triangle" w="med" len="med"/>
            <a:tailEnd type="triangl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sp>
        <p:nvSpPr>
          <p:cNvPr id="57" name="椭圆 256"/>
          <p:cNvSpPr/>
          <p:nvPr/>
        </p:nvSpPr>
        <p:spPr bwMode="gray">
          <a:xfrm>
            <a:off x="3468999" y="3357249"/>
            <a:ext cx="1671411" cy="229308"/>
          </a:xfrm>
          <a:prstGeom prst="ellipse">
            <a:avLst/>
          </a:prstGeom>
          <a:solidFill>
            <a:schemeClr val="bg1"/>
          </a:solidFill>
          <a:ln w="9525">
            <a:noFill/>
            <a:round/>
            <a:headEnd/>
            <a:tailEnd/>
          </a:ln>
          <a:effectLst/>
        </p:spPr>
        <p:txBody>
          <a:bodyPr wrap="none" rtlCol="0" anchor="ctr"/>
          <a:lstStyle/>
          <a:p>
            <a:pPr algn="ctr"/>
            <a:r>
              <a:rPr lang="en-US" altLang="zh-CN" sz="1100" dirty="0">
                <a:solidFill>
                  <a:srgbClr val="0000FF"/>
                </a:solidFill>
                <a:latin typeface="微软雅黑" panose="020B0503020204020204" pitchFamily="34" charset="-122"/>
                <a:ea typeface="微软雅黑" panose="020B0503020204020204" pitchFamily="34" charset="-122"/>
              </a:rPr>
              <a:t>Contribute to domain SLA</a:t>
            </a:r>
            <a:endParaRPr lang="en-US" sz="1100" dirty="0">
              <a:solidFill>
                <a:srgbClr val="0000FF"/>
              </a:solidFill>
              <a:latin typeface="微软雅黑" panose="020B0503020204020204" pitchFamily="34" charset="-122"/>
              <a:ea typeface="微软雅黑" panose="020B0503020204020204" pitchFamily="34" charset="-122"/>
            </a:endParaRPr>
          </a:p>
        </p:txBody>
      </p:sp>
      <p:sp>
        <p:nvSpPr>
          <p:cNvPr id="58" name="椭圆 268"/>
          <p:cNvSpPr/>
          <p:nvPr/>
        </p:nvSpPr>
        <p:spPr bwMode="gray">
          <a:xfrm>
            <a:off x="8556347" y="1344611"/>
            <a:ext cx="1081226" cy="296837"/>
          </a:xfrm>
          <a:prstGeom prst="ellipse">
            <a:avLst/>
          </a:prstGeom>
          <a:noFill/>
          <a:ln w="9525">
            <a:noFill/>
            <a:round/>
            <a:headEnd/>
            <a:tailEnd/>
          </a:ln>
          <a:effectLst/>
        </p:spPr>
        <p:txBody>
          <a:bodyPr wrap="none" rtlCol="0" anchor="ctr"/>
          <a:lstStyle/>
          <a:p>
            <a:pPr algn="ctr"/>
            <a:r>
              <a:rPr lang="en-US" altLang="zh-CN" sz="1067" b="1" dirty="0" smtClean="0">
                <a:solidFill>
                  <a:srgbClr val="0000FF"/>
                </a:solidFill>
                <a:latin typeface="微软雅黑" panose="020B0503020204020204" pitchFamily="34" charset="-122"/>
                <a:ea typeface="微软雅黑" panose="020B0503020204020204" pitchFamily="34" charset="-122"/>
              </a:rPr>
              <a:t>Tenant SLA</a:t>
            </a:r>
            <a:endParaRPr lang="en-US" sz="1067" b="1" dirty="0">
              <a:solidFill>
                <a:srgbClr val="0000FF"/>
              </a:solidFill>
              <a:latin typeface="微软雅黑" panose="020B0503020204020204" pitchFamily="34" charset="-122"/>
              <a:ea typeface="微软雅黑" panose="020B0503020204020204" pitchFamily="34" charset="-122"/>
            </a:endParaRPr>
          </a:p>
        </p:txBody>
      </p:sp>
      <p:cxnSp>
        <p:nvCxnSpPr>
          <p:cNvPr id="60" name="Straight Arrow Connector 59"/>
          <p:cNvCxnSpPr/>
          <p:nvPr/>
        </p:nvCxnSpPr>
        <p:spPr bwMode="auto">
          <a:xfrm>
            <a:off x="9137369" y="1641448"/>
            <a:ext cx="0" cy="422794"/>
          </a:xfrm>
          <a:prstGeom prst="straightConnector1">
            <a:avLst/>
          </a:prstGeom>
          <a:solidFill>
            <a:schemeClr val="accent1"/>
          </a:solidFill>
          <a:ln w="19050" cap="flat" cmpd="sng" algn="ctr">
            <a:solidFill>
              <a:srgbClr val="0000FF"/>
            </a:solidFill>
            <a:prstDash val="solid"/>
            <a:round/>
            <a:headEnd type="none" w="med" len="med"/>
            <a:tailEnd type="triangle"/>
          </a:ln>
          <a:effectLst/>
        </p:spPr>
      </p:cxnSp>
      <p:sp>
        <p:nvSpPr>
          <p:cNvPr id="62" name="椭圆 256"/>
          <p:cNvSpPr/>
          <p:nvPr/>
        </p:nvSpPr>
        <p:spPr bwMode="gray">
          <a:xfrm>
            <a:off x="3009527" y="2166277"/>
            <a:ext cx="2364347" cy="229308"/>
          </a:xfrm>
          <a:prstGeom prst="ellipse">
            <a:avLst/>
          </a:prstGeom>
          <a:solidFill>
            <a:schemeClr val="bg1"/>
          </a:solidFill>
          <a:ln w="9525">
            <a:noFill/>
            <a:round/>
            <a:headEnd/>
            <a:tailEnd/>
          </a:ln>
          <a:effectLst/>
        </p:spPr>
        <p:txBody>
          <a:bodyPr wrap="none" rtlCol="0" anchor="ctr"/>
          <a:lstStyle/>
          <a:p>
            <a:pPr algn="ctr"/>
            <a:r>
              <a:rPr lang="en-US" sz="1100" dirty="0" smtClean="0">
                <a:solidFill>
                  <a:srgbClr val="0000FF"/>
                </a:solidFill>
                <a:latin typeface="微软雅黑" panose="020B0503020204020204" pitchFamily="34" charset="-122"/>
                <a:ea typeface="微软雅黑" panose="020B0503020204020204" pitchFamily="34" charset="-122"/>
              </a:rPr>
              <a:t>Contributes to e2e SLA</a:t>
            </a:r>
            <a:endParaRPr lang="en-US" sz="1100" dirty="0">
              <a:solidFill>
                <a:srgbClr val="0000FF"/>
              </a:solidFill>
              <a:latin typeface="微软雅黑" panose="020B0503020204020204" pitchFamily="34" charset="-122"/>
              <a:ea typeface="微软雅黑" panose="020B0503020204020204" pitchFamily="34" charset="-122"/>
            </a:endParaRPr>
          </a:p>
        </p:txBody>
      </p:sp>
      <p:sp>
        <p:nvSpPr>
          <p:cNvPr id="63" name="文本框 151"/>
          <p:cNvSpPr txBox="1"/>
          <p:nvPr/>
        </p:nvSpPr>
        <p:spPr>
          <a:xfrm>
            <a:off x="0" y="6145372"/>
            <a:ext cx="12192000" cy="707886"/>
          </a:xfrm>
          <a:prstGeom prst="rect">
            <a:avLst/>
          </a:prstGeom>
          <a:solidFill>
            <a:schemeClr val="tx2">
              <a:lumMod val="60000"/>
              <a:lumOff val="40000"/>
            </a:schemeClr>
          </a:solidFill>
        </p:spPr>
        <p:txBody>
          <a:bodyPr wrap="square" rtlCol="0">
            <a:spAutoFit/>
          </a:bodyPr>
          <a:lstStyle>
            <a:defPPr>
              <a:defRPr lang="en-GB"/>
            </a:defPPr>
            <a:lvl1pPr algn="ctr">
              <a:defRPr sz="1800">
                <a:solidFill>
                  <a:schemeClr val="bg1"/>
                </a:solidFill>
                <a:latin typeface="微软雅黑" panose="020B0503020204020204" pitchFamily="34" charset="-122"/>
                <a:ea typeface="微软雅黑" panose="020B0503020204020204" pitchFamily="34" charset="-122"/>
              </a:defRPr>
            </a:lvl1pPr>
          </a:lstStyle>
          <a:p>
            <a:r>
              <a:rPr lang="en-GB" sz="2000" dirty="0" smtClean="0"/>
              <a:t>3GPP </a:t>
            </a:r>
            <a:r>
              <a:rPr lang="en-GB" sz="2000" dirty="0"/>
              <a:t>management system </a:t>
            </a:r>
            <a:r>
              <a:rPr lang="en-GB" sz="2000" dirty="0" smtClean="0"/>
              <a:t>takes </a:t>
            </a:r>
            <a:r>
              <a:rPr lang="en-GB" sz="2000" dirty="0"/>
              <a:t>into account of </a:t>
            </a:r>
            <a:r>
              <a:rPr lang="en-GB" sz="2000" dirty="0" smtClean="0"/>
              <a:t>slice SLA </a:t>
            </a:r>
          </a:p>
          <a:p>
            <a:r>
              <a:rPr lang="en-GB" sz="2000" dirty="0" smtClean="0"/>
              <a:t>in design, provisioning and optimization phases of the network</a:t>
            </a:r>
            <a:endParaRPr lang="en-US" sz="2000" dirty="0">
              <a:latin typeface="+mj-lt"/>
            </a:endParaRPr>
          </a:p>
        </p:txBody>
      </p:sp>
    </p:spTree>
    <p:extLst>
      <p:ext uri="{BB962C8B-B14F-4D97-AF65-F5344CB8AC3E}">
        <p14:creationId xmlns:p14="http://schemas.microsoft.com/office/powerpoint/2010/main" val="347936146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itle 24"/>
          <p:cNvSpPr>
            <a:spLocks noGrp="1"/>
          </p:cNvSpPr>
          <p:nvPr>
            <p:ph type="title"/>
          </p:nvPr>
        </p:nvSpPr>
        <p:spPr>
          <a:xfrm>
            <a:off x="501698" y="121226"/>
            <a:ext cx="11295348" cy="685974"/>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rmAutofit/>
          </a:bodyPr>
          <a:lstStyle/>
          <a:p>
            <a:r>
              <a:rPr lang="en-US" altLang="zh-CN" sz="2800" b="1" dirty="0" smtClean="0">
                <a:solidFill>
                  <a:srgbClr val="C00000"/>
                </a:solidFill>
                <a:ea typeface="黑体" panose="02010609060101010101" pitchFamily="49" charset="-122"/>
              </a:rPr>
              <a:t>Example SA2</a:t>
            </a:r>
            <a:r>
              <a:rPr lang="en-US" altLang="zh-CN" sz="2800" b="1" dirty="0">
                <a:solidFill>
                  <a:srgbClr val="C00000"/>
                </a:solidFill>
                <a:ea typeface="黑体" panose="02010609060101010101" pitchFamily="49" charset="-122"/>
              </a:rPr>
              <a:t>: NWDAF-Assisted Control Plane contributing to Slice </a:t>
            </a:r>
            <a:r>
              <a:rPr lang="en-US" altLang="zh-CN" sz="2800" b="1" dirty="0" smtClean="0">
                <a:solidFill>
                  <a:srgbClr val="C00000"/>
                </a:solidFill>
                <a:ea typeface="黑体" panose="02010609060101010101" pitchFamily="49" charset="-122"/>
              </a:rPr>
              <a:t>SLA</a:t>
            </a:r>
            <a:endParaRPr lang="en-US" sz="2400" b="1" dirty="0">
              <a:solidFill>
                <a:srgbClr val="C00000"/>
              </a:solidFill>
            </a:endParaRPr>
          </a:p>
        </p:txBody>
      </p:sp>
      <p:grpSp>
        <p:nvGrpSpPr>
          <p:cNvPr id="211" name="组合 3"/>
          <p:cNvGrpSpPr/>
          <p:nvPr/>
        </p:nvGrpSpPr>
        <p:grpSpPr>
          <a:xfrm>
            <a:off x="4631984" y="3235205"/>
            <a:ext cx="5388620" cy="2535029"/>
            <a:chOff x="3556201" y="1790610"/>
            <a:chExt cx="3456748" cy="1901272"/>
          </a:xfrm>
        </p:grpSpPr>
        <p:sp>
          <p:nvSpPr>
            <p:cNvPr id="212" name="Parallelogram 211"/>
            <p:cNvSpPr/>
            <p:nvPr/>
          </p:nvSpPr>
          <p:spPr bwMode="auto">
            <a:xfrm>
              <a:off x="3556201" y="2378000"/>
              <a:ext cx="1453361" cy="625798"/>
            </a:xfrm>
            <a:prstGeom prst="parallelogram">
              <a:avLst>
                <a:gd name="adj" fmla="val 120776"/>
              </a:avLst>
            </a:prstGeom>
            <a:solidFill>
              <a:srgbClr val="99CCFF"/>
            </a:solidFill>
            <a:ln w="9525" cap="flat" cmpd="sng" algn="ctr">
              <a:noFill/>
              <a:prstDash val="solid"/>
              <a:round/>
              <a:headEnd type="none" w="med" len="med"/>
              <a:tailEnd type="none" w="med" len="med"/>
            </a:ln>
            <a:effectLst/>
          </p:spPr>
          <p:txBody>
            <a:bodyPr vert="horz" wrap="square" lIns="48000" tIns="48000" rIns="48000" bIns="48000" numCol="1" rtlCol="0" anchor="t" anchorCtr="0" compatLnSpc="1">
              <a:prstTxWarp prst="textNoShape">
                <a:avLst/>
              </a:prstTxWarp>
            </a:bodyPr>
            <a:lstStyle/>
            <a:p>
              <a:pPr>
                <a:buClr>
                  <a:srgbClr val="CC9900"/>
                </a:buClr>
                <a:buFont typeface="Wingdings" pitchFamily="2" charset="2"/>
                <a:buChar char="n"/>
              </a:pPr>
              <a:endParaRPr lang="en-US" sz="2400">
                <a:solidFill>
                  <a:srgbClr val="000000"/>
                </a:solidFill>
                <a:latin typeface="微软雅黑" panose="020B0503020204020204" pitchFamily="34" charset="-122"/>
                <a:ea typeface="微软雅黑" panose="020B0503020204020204" pitchFamily="34" charset="-122"/>
              </a:endParaRPr>
            </a:p>
          </p:txBody>
        </p:sp>
        <p:sp>
          <p:nvSpPr>
            <p:cNvPr id="213" name="Parallelogram 71"/>
            <p:cNvSpPr/>
            <p:nvPr/>
          </p:nvSpPr>
          <p:spPr bwMode="auto">
            <a:xfrm>
              <a:off x="4396543" y="1790610"/>
              <a:ext cx="1034684" cy="1192105"/>
            </a:xfrm>
            <a:custGeom>
              <a:avLst/>
              <a:gdLst>
                <a:gd name="connsiteX0" fmla="*/ 0 w 2438725"/>
                <a:gd name="connsiteY0" fmla="*/ 521335 h 521335"/>
                <a:gd name="connsiteX1" fmla="*/ 595365 w 2438725"/>
                <a:gd name="connsiteY1" fmla="*/ 0 h 521335"/>
                <a:gd name="connsiteX2" fmla="*/ 2438725 w 2438725"/>
                <a:gd name="connsiteY2" fmla="*/ 0 h 521335"/>
                <a:gd name="connsiteX3" fmla="*/ 1843360 w 2438725"/>
                <a:gd name="connsiteY3" fmla="*/ 521335 h 521335"/>
                <a:gd name="connsiteX4" fmla="*/ 0 w 2438725"/>
                <a:gd name="connsiteY4" fmla="*/ 521335 h 521335"/>
                <a:gd name="connsiteX0" fmla="*/ 0 w 2438725"/>
                <a:gd name="connsiteY0" fmla="*/ 683260 h 683260"/>
                <a:gd name="connsiteX1" fmla="*/ 481065 w 2438725"/>
                <a:gd name="connsiteY1" fmla="*/ 0 h 683260"/>
                <a:gd name="connsiteX2" fmla="*/ 2438725 w 2438725"/>
                <a:gd name="connsiteY2" fmla="*/ 161925 h 683260"/>
                <a:gd name="connsiteX3" fmla="*/ 1843360 w 2438725"/>
                <a:gd name="connsiteY3" fmla="*/ 683260 h 683260"/>
                <a:gd name="connsiteX4" fmla="*/ 0 w 2438725"/>
                <a:gd name="connsiteY4" fmla="*/ 683260 h 683260"/>
                <a:gd name="connsiteX0" fmla="*/ 0 w 2438725"/>
                <a:gd name="connsiteY0" fmla="*/ 673735 h 673735"/>
                <a:gd name="connsiteX1" fmla="*/ 433440 w 2438725"/>
                <a:gd name="connsiteY1" fmla="*/ 0 h 673735"/>
                <a:gd name="connsiteX2" fmla="*/ 2438725 w 2438725"/>
                <a:gd name="connsiteY2" fmla="*/ 152400 h 673735"/>
                <a:gd name="connsiteX3" fmla="*/ 1843360 w 2438725"/>
                <a:gd name="connsiteY3" fmla="*/ 673735 h 673735"/>
                <a:gd name="connsiteX4" fmla="*/ 0 w 2438725"/>
                <a:gd name="connsiteY4" fmla="*/ 673735 h 673735"/>
                <a:gd name="connsiteX0" fmla="*/ 0 w 2438725"/>
                <a:gd name="connsiteY0" fmla="*/ 676116 h 676116"/>
                <a:gd name="connsiteX1" fmla="*/ 447728 w 2438725"/>
                <a:gd name="connsiteY1" fmla="*/ 0 h 676116"/>
                <a:gd name="connsiteX2" fmla="*/ 2438725 w 2438725"/>
                <a:gd name="connsiteY2" fmla="*/ 154781 h 676116"/>
                <a:gd name="connsiteX3" fmla="*/ 1843360 w 2438725"/>
                <a:gd name="connsiteY3" fmla="*/ 676116 h 676116"/>
                <a:gd name="connsiteX4" fmla="*/ 0 w 2438725"/>
                <a:gd name="connsiteY4" fmla="*/ 676116 h 676116"/>
                <a:gd name="connsiteX0" fmla="*/ 0 w 2588743"/>
                <a:gd name="connsiteY0" fmla="*/ 523716 h 676116"/>
                <a:gd name="connsiteX1" fmla="*/ 597746 w 2588743"/>
                <a:gd name="connsiteY1" fmla="*/ 0 h 676116"/>
                <a:gd name="connsiteX2" fmla="*/ 2588743 w 2588743"/>
                <a:gd name="connsiteY2" fmla="*/ 154781 h 676116"/>
                <a:gd name="connsiteX3" fmla="*/ 1993378 w 2588743"/>
                <a:gd name="connsiteY3" fmla="*/ 676116 h 676116"/>
                <a:gd name="connsiteX4" fmla="*/ 0 w 2588743"/>
                <a:gd name="connsiteY4" fmla="*/ 523716 h 676116"/>
                <a:gd name="connsiteX0" fmla="*/ 540272 w 3129015"/>
                <a:gd name="connsiteY0" fmla="*/ 523716 h 1180941"/>
                <a:gd name="connsiteX1" fmla="*/ 1138018 w 3129015"/>
                <a:gd name="connsiteY1" fmla="*/ 0 h 1180941"/>
                <a:gd name="connsiteX2" fmla="*/ 3129015 w 3129015"/>
                <a:gd name="connsiteY2" fmla="*/ 154781 h 1180941"/>
                <a:gd name="connsiteX3" fmla="*/ 0 w 3129015"/>
                <a:gd name="connsiteY3" fmla="*/ 1180941 h 1180941"/>
                <a:gd name="connsiteX4" fmla="*/ 540272 w 3129015"/>
                <a:gd name="connsiteY4" fmla="*/ 523716 h 1180941"/>
                <a:gd name="connsiteX0" fmla="*/ 597422 w 3186165"/>
                <a:gd name="connsiteY0" fmla="*/ 523716 h 1252379"/>
                <a:gd name="connsiteX1" fmla="*/ 1195168 w 3186165"/>
                <a:gd name="connsiteY1" fmla="*/ 0 h 1252379"/>
                <a:gd name="connsiteX2" fmla="*/ 3186165 w 3186165"/>
                <a:gd name="connsiteY2" fmla="*/ 154781 h 1252379"/>
                <a:gd name="connsiteX3" fmla="*/ 0 w 3186165"/>
                <a:gd name="connsiteY3" fmla="*/ 1252379 h 1252379"/>
                <a:gd name="connsiteX4" fmla="*/ 597422 w 3186165"/>
                <a:gd name="connsiteY4" fmla="*/ 523716 h 1252379"/>
                <a:gd name="connsiteX0" fmla="*/ 597422 w 1195168"/>
                <a:gd name="connsiteY0" fmla="*/ 523716 h 1252379"/>
                <a:gd name="connsiteX1" fmla="*/ 1195168 w 1195168"/>
                <a:gd name="connsiteY1" fmla="*/ 0 h 1252379"/>
                <a:gd name="connsiteX2" fmla="*/ 581078 w 1195168"/>
                <a:gd name="connsiteY2" fmla="*/ 745331 h 1252379"/>
                <a:gd name="connsiteX3" fmla="*/ 0 w 1195168"/>
                <a:gd name="connsiteY3" fmla="*/ 1252379 h 1252379"/>
                <a:gd name="connsiteX4" fmla="*/ 597422 w 1195168"/>
                <a:gd name="connsiteY4" fmla="*/ 523716 h 1252379"/>
                <a:gd name="connsiteX0" fmla="*/ 597422 w 1195168"/>
                <a:gd name="connsiteY0" fmla="*/ 523716 h 1252379"/>
                <a:gd name="connsiteX1" fmla="*/ 1195168 w 1195168"/>
                <a:gd name="connsiteY1" fmla="*/ 0 h 1252379"/>
                <a:gd name="connsiteX2" fmla="*/ 596953 w 1195168"/>
                <a:gd name="connsiteY2" fmla="*/ 732631 h 1252379"/>
                <a:gd name="connsiteX3" fmla="*/ 0 w 1195168"/>
                <a:gd name="connsiteY3" fmla="*/ 1252379 h 1252379"/>
                <a:gd name="connsiteX4" fmla="*/ 597422 w 1195168"/>
                <a:gd name="connsiteY4" fmla="*/ 523716 h 12523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5168" h="1252379">
                  <a:moveTo>
                    <a:pt x="597422" y="523716"/>
                  </a:moveTo>
                  <a:lnTo>
                    <a:pt x="1195168" y="0"/>
                  </a:lnTo>
                  <a:lnTo>
                    <a:pt x="596953" y="732631"/>
                  </a:lnTo>
                  <a:lnTo>
                    <a:pt x="0" y="1252379"/>
                  </a:lnTo>
                  <a:lnTo>
                    <a:pt x="597422" y="523716"/>
                  </a:lnTo>
                  <a:close/>
                </a:path>
              </a:pathLst>
            </a:custGeom>
            <a:solidFill>
              <a:schemeClr val="tx1">
                <a:lumMod val="50000"/>
                <a:lumOff val="50000"/>
                <a:alpha val="60000"/>
              </a:schemeClr>
            </a:solidFill>
            <a:ln w="9525" cap="flat" cmpd="sng" algn="ctr">
              <a:noFill/>
              <a:prstDash val="solid"/>
              <a:round/>
              <a:headEnd type="none" w="med" len="med"/>
              <a:tailEnd type="none" w="med" len="med"/>
            </a:ln>
            <a:effectLst/>
          </p:spPr>
          <p:txBody>
            <a:bodyPr vert="horz" wrap="square" lIns="48000" tIns="48000" rIns="48000" bIns="48000" numCol="1" rtlCol="0" anchor="t" anchorCtr="0" compatLnSpc="1">
              <a:prstTxWarp prst="textNoShape">
                <a:avLst/>
              </a:prstTxWarp>
            </a:bodyPr>
            <a:lstStyle/>
            <a:p>
              <a:pPr>
                <a:buClr>
                  <a:srgbClr val="CC9900"/>
                </a:buClr>
                <a:buFont typeface="Wingdings" pitchFamily="2" charset="2"/>
                <a:buChar char="n"/>
              </a:pPr>
              <a:endParaRPr lang="en-US" sz="2400">
                <a:solidFill>
                  <a:srgbClr val="000000"/>
                </a:solidFill>
                <a:latin typeface="微软雅黑" panose="020B0503020204020204" pitchFamily="34" charset="-122"/>
                <a:ea typeface="微软雅黑" panose="020B0503020204020204" pitchFamily="34" charset="-122"/>
              </a:endParaRPr>
            </a:p>
          </p:txBody>
        </p:sp>
        <p:sp>
          <p:nvSpPr>
            <p:cNvPr id="214" name="Parallelogram 213"/>
            <p:cNvSpPr/>
            <p:nvPr/>
          </p:nvSpPr>
          <p:spPr bwMode="auto">
            <a:xfrm>
              <a:off x="4920552" y="1792478"/>
              <a:ext cx="2082659" cy="473810"/>
            </a:xfrm>
            <a:prstGeom prst="parallelogram">
              <a:avLst>
                <a:gd name="adj" fmla="val 114200"/>
              </a:avLst>
            </a:prstGeom>
            <a:solidFill>
              <a:schemeClr val="tx1">
                <a:lumMod val="50000"/>
                <a:lumOff val="50000"/>
                <a:alpha val="60000"/>
              </a:schemeClr>
            </a:solidFill>
            <a:ln w="9525" cap="flat" cmpd="sng" algn="ctr">
              <a:noFill/>
              <a:prstDash val="solid"/>
              <a:round/>
              <a:headEnd type="none" w="med" len="med"/>
              <a:tailEnd type="none" w="med" len="med"/>
            </a:ln>
            <a:effectLst/>
          </p:spPr>
          <p:txBody>
            <a:bodyPr vert="horz" wrap="square" lIns="48000" tIns="48000" rIns="48000" bIns="48000" numCol="1" rtlCol="0" anchor="t" anchorCtr="0" compatLnSpc="1">
              <a:prstTxWarp prst="textNoShape">
                <a:avLst/>
              </a:prstTxWarp>
            </a:bodyPr>
            <a:lstStyle/>
            <a:p>
              <a:pPr>
                <a:buClr>
                  <a:srgbClr val="CC9900"/>
                </a:buClr>
                <a:buFont typeface="Wingdings" pitchFamily="2" charset="2"/>
                <a:buChar char="n"/>
              </a:pPr>
              <a:endParaRPr lang="en-US" sz="2400">
                <a:solidFill>
                  <a:srgbClr val="000000"/>
                </a:solidFill>
                <a:latin typeface="微软雅黑" panose="020B0503020204020204" pitchFamily="34" charset="-122"/>
                <a:ea typeface="微软雅黑" panose="020B0503020204020204" pitchFamily="34" charset="-122"/>
              </a:endParaRPr>
            </a:p>
          </p:txBody>
        </p:sp>
        <p:sp>
          <p:nvSpPr>
            <p:cNvPr id="215" name="Parallelogram 214"/>
            <p:cNvSpPr/>
            <p:nvPr/>
          </p:nvSpPr>
          <p:spPr bwMode="auto">
            <a:xfrm>
              <a:off x="4907039" y="3192919"/>
              <a:ext cx="2105910" cy="496245"/>
            </a:xfrm>
            <a:prstGeom prst="parallelogram">
              <a:avLst>
                <a:gd name="adj" fmla="val 114200"/>
              </a:avLst>
            </a:prstGeom>
            <a:solidFill>
              <a:srgbClr val="99CCFF"/>
            </a:solidFill>
            <a:ln w="9525" cap="flat" cmpd="sng" algn="ctr">
              <a:noFill/>
              <a:prstDash val="solid"/>
              <a:round/>
              <a:headEnd type="none" w="med" len="med"/>
              <a:tailEnd type="none" w="med" len="med"/>
            </a:ln>
            <a:effectLst/>
          </p:spPr>
          <p:txBody>
            <a:bodyPr vert="horz" wrap="square" lIns="48000" tIns="48000" rIns="48000" bIns="48000" numCol="1" rtlCol="0" anchor="t" anchorCtr="0" compatLnSpc="1">
              <a:prstTxWarp prst="textNoShape">
                <a:avLst/>
              </a:prstTxWarp>
            </a:bodyPr>
            <a:lstStyle/>
            <a:p>
              <a:pPr>
                <a:buClr>
                  <a:srgbClr val="CC9900"/>
                </a:buClr>
                <a:buFont typeface="Wingdings" pitchFamily="2" charset="2"/>
                <a:buChar char="n"/>
              </a:pPr>
              <a:endParaRPr lang="en-US" sz="2400">
                <a:solidFill>
                  <a:srgbClr val="000000"/>
                </a:solidFill>
                <a:latin typeface="微软雅黑" panose="020B0503020204020204" pitchFamily="34" charset="-122"/>
                <a:ea typeface="微软雅黑" panose="020B0503020204020204" pitchFamily="34" charset="-122"/>
              </a:endParaRPr>
            </a:p>
          </p:txBody>
        </p:sp>
        <p:sp>
          <p:nvSpPr>
            <p:cNvPr id="221" name="Parallelogram 71"/>
            <p:cNvSpPr/>
            <p:nvPr/>
          </p:nvSpPr>
          <p:spPr bwMode="auto">
            <a:xfrm>
              <a:off x="4389702" y="2499776"/>
              <a:ext cx="1038592" cy="1192106"/>
            </a:xfrm>
            <a:custGeom>
              <a:avLst/>
              <a:gdLst>
                <a:gd name="connsiteX0" fmla="*/ 0 w 2438725"/>
                <a:gd name="connsiteY0" fmla="*/ 521335 h 521335"/>
                <a:gd name="connsiteX1" fmla="*/ 595365 w 2438725"/>
                <a:gd name="connsiteY1" fmla="*/ 0 h 521335"/>
                <a:gd name="connsiteX2" fmla="*/ 2438725 w 2438725"/>
                <a:gd name="connsiteY2" fmla="*/ 0 h 521335"/>
                <a:gd name="connsiteX3" fmla="*/ 1843360 w 2438725"/>
                <a:gd name="connsiteY3" fmla="*/ 521335 h 521335"/>
                <a:gd name="connsiteX4" fmla="*/ 0 w 2438725"/>
                <a:gd name="connsiteY4" fmla="*/ 521335 h 521335"/>
                <a:gd name="connsiteX0" fmla="*/ 0 w 2438725"/>
                <a:gd name="connsiteY0" fmla="*/ 683260 h 683260"/>
                <a:gd name="connsiteX1" fmla="*/ 481065 w 2438725"/>
                <a:gd name="connsiteY1" fmla="*/ 0 h 683260"/>
                <a:gd name="connsiteX2" fmla="*/ 2438725 w 2438725"/>
                <a:gd name="connsiteY2" fmla="*/ 161925 h 683260"/>
                <a:gd name="connsiteX3" fmla="*/ 1843360 w 2438725"/>
                <a:gd name="connsiteY3" fmla="*/ 683260 h 683260"/>
                <a:gd name="connsiteX4" fmla="*/ 0 w 2438725"/>
                <a:gd name="connsiteY4" fmla="*/ 683260 h 683260"/>
                <a:gd name="connsiteX0" fmla="*/ 0 w 2438725"/>
                <a:gd name="connsiteY0" fmla="*/ 673735 h 673735"/>
                <a:gd name="connsiteX1" fmla="*/ 433440 w 2438725"/>
                <a:gd name="connsiteY1" fmla="*/ 0 h 673735"/>
                <a:gd name="connsiteX2" fmla="*/ 2438725 w 2438725"/>
                <a:gd name="connsiteY2" fmla="*/ 152400 h 673735"/>
                <a:gd name="connsiteX3" fmla="*/ 1843360 w 2438725"/>
                <a:gd name="connsiteY3" fmla="*/ 673735 h 673735"/>
                <a:gd name="connsiteX4" fmla="*/ 0 w 2438725"/>
                <a:gd name="connsiteY4" fmla="*/ 673735 h 673735"/>
                <a:gd name="connsiteX0" fmla="*/ 0 w 2438725"/>
                <a:gd name="connsiteY0" fmla="*/ 676116 h 676116"/>
                <a:gd name="connsiteX1" fmla="*/ 447728 w 2438725"/>
                <a:gd name="connsiteY1" fmla="*/ 0 h 676116"/>
                <a:gd name="connsiteX2" fmla="*/ 2438725 w 2438725"/>
                <a:gd name="connsiteY2" fmla="*/ 154781 h 676116"/>
                <a:gd name="connsiteX3" fmla="*/ 1843360 w 2438725"/>
                <a:gd name="connsiteY3" fmla="*/ 676116 h 676116"/>
                <a:gd name="connsiteX4" fmla="*/ 0 w 2438725"/>
                <a:gd name="connsiteY4" fmla="*/ 676116 h 676116"/>
                <a:gd name="connsiteX0" fmla="*/ 0 w 2588743"/>
                <a:gd name="connsiteY0" fmla="*/ 523716 h 676116"/>
                <a:gd name="connsiteX1" fmla="*/ 597746 w 2588743"/>
                <a:gd name="connsiteY1" fmla="*/ 0 h 676116"/>
                <a:gd name="connsiteX2" fmla="*/ 2588743 w 2588743"/>
                <a:gd name="connsiteY2" fmla="*/ 154781 h 676116"/>
                <a:gd name="connsiteX3" fmla="*/ 1993378 w 2588743"/>
                <a:gd name="connsiteY3" fmla="*/ 676116 h 676116"/>
                <a:gd name="connsiteX4" fmla="*/ 0 w 2588743"/>
                <a:gd name="connsiteY4" fmla="*/ 523716 h 676116"/>
                <a:gd name="connsiteX0" fmla="*/ 540272 w 3129015"/>
                <a:gd name="connsiteY0" fmla="*/ 523716 h 1180941"/>
                <a:gd name="connsiteX1" fmla="*/ 1138018 w 3129015"/>
                <a:gd name="connsiteY1" fmla="*/ 0 h 1180941"/>
                <a:gd name="connsiteX2" fmla="*/ 3129015 w 3129015"/>
                <a:gd name="connsiteY2" fmla="*/ 154781 h 1180941"/>
                <a:gd name="connsiteX3" fmla="*/ 0 w 3129015"/>
                <a:gd name="connsiteY3" fmla="*/ 1180941 h 1180941"/>
                <a:gd name="connsiteX4" fmla="*/ 540272 w 3129015"/>
                <a:gd name="connsiteY4" fmla="*/ 523716 h 1180941"/>
                <a:gd name="connsiteX0" fmla="*/ 597422 w 3186165"/>
                <a:gd name="connsiteY0" fmla="*/ 523716 h 1252379"/>
                <a:gd name="connsiteX1" fmla="*/ 1195168 w 3186165"/>
                <a:gd name="connsiteY1" fmla="*/ 0 h 1252379"/>
                <a:gd name="connsiteX2" fmla="*/ 3186165 w 3186165"/>
                <a:gd name="connsiteY2" fmla="*/ 154781 h 1252379"/>
                <a:gd name="connsiteX3" fmla="*/ 0 w 3186165"/>
                <a:gd name="connsiteY3" fmla="*/ 1252379 h 1252379"/>
                <a:gd name="connsiteX4" fmla="*/ 597422 w 3186165"/>
                <a:gd name="connsiteY4" fmla="*/ 523716 h 1252379"/>
                <a:gd name="connsiteX0" fmla="*/ 597422 w 1195168"/>
                <a:gd name="connsiteY0" fmla="*/ 523716 h 1252379"/>
                <a:gd name="connsiteX1" fmla="*/ 1195168 w 1195168"/>
                <a:gd name="connsiteY1" fmla="*/ 0 h 1252379"/>
                <a:gd name="connsiteX2" fmla="*/ 581078 w 1195168"/>
                <a:gd name="connsiteY2" fmla="*/ 745331 h 1252379"/>
                <a:gd name="connsiteX3" fmla="*/ 0 w 1195168"/>
                <a:gd name="connsiteY3" fmla="*/ 1252379 h 1252379"/>
                <a:gd name="connsiteX4" fmla="*/ 597422 w 1195168"/>
                <a:gd name="connsiteY4" fmla="*/ 523716 h 1252379"/>
                <a:gd name="connsiteX0" fmla="*/ 597422 w 1195168"/>
                <a:gd name="connsiteY0" fmla="*/ 523716 h 1252379"/>
                <a:gd name="connsiteX1" fmla="*/ 1195168 w 1195168"/>
                <a:gd name="connsiteY1" fmla="*/ 0 h 1252379"/>
                <a:gd name="connsiteX2" fmla="*/ 596953 w 1195168"/>
                <a:gd name="connsiteY2" fmla="*/ 732631 h 1252379"/>
                <a:gd name="connsiteX3" fmla="*/ 0 w 1195168"/>
                <a:gd name="connsiteY3" fmla="*/ 1252379 h 1252379"/>
                <a:gd name="connsiteX4" fmla="*/ 597422 w 1195168"/>
                <a:gd name="connsiteY4" fmla="*/ 523716 h 1252379"/>
                <a:gd name="connsiteX0" fmla="*/ 597422 w 1857428"/>
                <a:gd name="connsiteY0" fmla="*/ 523716 h 1252379"/>
                <a:gd name="connsiteX1" fmla="*/ 1195168 w 1857428"/>
                <a:gd name="connsiteY1" fmla="*/ 0 h 1252379"/>
                <a:gd name="connsiteX2" fmla="*/ 1857428 w 1857428"/>
                <a:gd name="connsiteY2" fmla="*/ 732631 h 1252379"/>
                <a:gd name="connsiteX3" fmla="*/ 0 w 1857428"/>
                <a:gd name="connsiteY3" fmla="*/ 1252379 h 1252379"/>
                <a:gd name="connsiteX4" fmla="*/ 597422 w 1857428"/>
                <a:gd name="connsiteY4" fmla="*/ 523716 h 1252379"/>
                <a:gd name="connsiteX0" fmla="*/ 0 w 1260006"/>
                <a:gd name="connsiteY0" fmla="*/ 523716 h 1252379"/>
                <a:gd name="connsiteX1" fmla="*/ 597746 w 1260006"/>
                <a:gd name="connsiteY1" fmla="*/ 0 h 1252379"/>
                <a:gd name="connsiteX2" fmla="*/ 1260006 w 1260006"/>
                <a:gd name="connsiteY2" fmla="*/ 732631 h 1252379"/>
                <a:gd name="connsiteX3" fmla="*/ 609078 w 1260006"/>
                <a:gd name="connsiteY3" fmla="*/ 1252379 h 1252379"/>
                <a:gd name="connsiteX4" fmla="*/ 0 w 1260006"/>
                <a:gd name="connsiteY4" fmla="*/ 523716 h 1252379"/>
                <a:gd name="connsiteX0" fmla="*/ 0 w 1199681"/>
                <a:gd name="connsiteY0" fmla="*/ 523716 h 1252379"/>
                <a:gd name="connsiteX1" fmla="*/ 597746 w 1199681"/>
                <a:gd name="connsiteY1" fmla="*/ 0 h 1252379"/>
                <a:gd name="connsiteX2" fmla="*/ 1199681 w 1199681"/>
                <a:gd name="connsiteY2" fmla="*/ 729456 h 1252379"/>
                <a:gd name="connsiteX3" fmla="*/ 609078 w 1199681"/>
                <a:gd name="connsiteY3" fmla="*/ 1252379 h 1252379"/>
                <a:gd name="connsiteX4" fmla="*/ 0 w 1199681"/>
                <a:gd name="connsiteY4" fmla="*/ 523716 h 12523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9681" h="1252379">
                  <a:moveTo>
                    <a:pt x="0" y="523716"/>
                  </a:moveTo>
                  <a:lnTo>
                    <a:pt x="597746" y="0"/>
                  </a:lnTo>
                  <a:lnTo>
                    <a:pt x="1199681" y="729456"/>
                  </a:lnTo>
                  <a:lnTo>
                    <a:pt x="609078" y="1252379"/>
                  </a:lnTo>
                  <a:lnTo>
                    <a:pt x="0" y="523716"/>
                  </a:lnTo>
                  <a:close/>
                </a:path>
              </a:pathLst>
            </a:custGeom>
            <a:solidFill>
              <a:srgbClr val="99CCFF"/>
            </a:solidFill>
            <a:ln w="9525" cap="flat" cmpd="sng" algn="ctr">
              <a:noFill/>
              <a:prstDash val="solid"/>
              <a:round/>
              <a:headEnd type="none" w="med" len="med"/>
              <a:tailEnd type="none" w="med" len="med"/>
            </a:ln>
            <a:effectLst/>
          </p:spPr>
          <p:txBody>
            <a:bodyPr vert="horz" wrap="square" lIns="48000" tIns="48000" rIns="48000" bIns="48000" numCol="1" rtlCol="0" anchor="t" anchorCtr="0" compatLnSpc="1">
              <a:prstTxWarp prst="textNoShape">
                <a:avLst/>
              </a:prstTxWarp>
            </a:bodyPr>
            <a:lstStyle/>
            <a:p>
              <a:pPr>
                <a:buClr>
                  <a:srgbClr val="CC9900"/>
                </a:buClr>
                <a:buFont typeface="Wingdings" pitchFamily="2" charset="2"/>
                <a:buChar char="n"/>
              </a:pPr>
              <a:endParaRPr lang="en-US" sz="2400">
                <a:solidFill>
                  <a:srgbClr val="000000"/>
                </a:solidFill>
                <a:latin typeface="微软雅黑" panose="020B0503020204020204" pitchFamily="34" charset="-122"/>
                <a:ea typeface="微软雅黑" panose="020B0503020204020204" pitchFamily="34" charset="-122"/>
              </a:endParaRPr>
            </a:p>
          </p:txBody>
        </p:sp>
        <p:sp>
          <p:nvSpPr>
            <p:cNvPr id="228" name="矩形 76"/>
            <p:cNvSpPr/>
            <p:nvPr/>
          </p:nvSpPr>
          <p:spPr>
            <a:xfrm>
              <a:off x="4070942" y="2458112"/>
              <a:ext cx="373992" cy="253393"/>
            </a:xfrm>
            <a:prstGeom prst="rect">
              <a:avLst/>
            </a:prstGeom>
            <a:solidFill>
              <a:schemeClr val="tx2">
                <a:lumMod val="40000"/>
                <a:lumOff val="60000"/>
              </a:schemeClr>
            </a:solidFill>
            <a:ln w="3175">
              <a:noFill/>
              <a:prstDash val="solid"/>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8000" tIns="48000" rIns="48000" bIns="48000" rtlCol="0" anchor="t" anchorCtr="0"/>
            <a:lstStyle/>
            <a:p>
              <a:pPr algn="ctr"/>
              <a:r>
                <a:rPr lang="en-US" altLang="zh-CN" sz="1067" dirty="0">
                  <a:solidFill>
                    <a:srgbClr val="000000"/>
                  </a:solidFill>
                  <a:latin typeface="微软雅黑" panose="020B0503020204020204" pitchFamily="34" charset="-122"/>
                  <a:ea typeface="微软雅黑" panose="020B0503020204020204" pitchFamily="34" charset="-122"/>
                </a:rPr>
                <a:t>AMF</a:t>
              </a:r>
              <a:endParaRPr lang="zh-CN" altLang="en-US" sz="1067" dirty="0">
                <a:solidFill>
                  <a:srgbClr val="000000"/>
                </a:solidFill>
                <a:latin typeface="微软雅黑" panose="020B0503020204020204" pitchFamily="34" charset="-122"/>
                <a:ea typeface="微软雅黑" panose="020B0503020204020204" pitchFamily="34" charset="-122"/>
              </a:endParaRPr>
            </a:p>
          </p:txBody>
        </p:sp>
      </p:grpSp>
      <p:sp>
        <p:nvSpPr>
          <p:cNvPr id="245" name="Rectangle 244"/>
          <p:cNvSpPr/>
          <p:nvPr/>
        </p:nvSpPr>
        <p:spPr bwMode="auto">
          <a:xfrm>
            <a:off x="4586889" y="2677166"/>
            <a:ext cx="5553347" cy="3518134"/>
          </a:xfrm>
          <a:prstGeom prst="rect">
            <a:avLst/>
          </a:prstGeom>
          <a:noFill/>
          <a:ln w="12700" cap="flat" cmpd="sng" algn="ctr">
            <a:solidFill>
              <a:schemeClr val="tx1"/>
            </a:solidFill>
            <a:prstDash val="dash"/>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buClr>
                <a:srgbClr val="CC9900"/>
              </a:buClr>
            </a:pPr>
            <a:r>
              <a:rPr lang="en-US" sz="1467" dirty="0">
                <a:solidFill>
                  <a:srgbClr val="000000"/>
                </a:solidFill>
                <a:latin typeface="微软雅黑" panose="020B0503020204020204" pitchFamily="34" charset="-122"/>
                <a:ea typeface="微软雅黑" panose="020B0503020204020204" pitchFamily="34" charset="-122"/>
              </a:rPr>
              <a:t>CN</a:t>
            </a:r>
          </a:p>
        </p:txBody>
      </p:sp>
      <p:grpSp>
        <p:nvGrpSpPr>
          <p:cNvPr id="246" name="组合 1744"/>
          <p:cNvGrpSpPr>
            <a:grpSpLocks/>
          </p:cNvGrpSpPr>
          <p:nvPr/>
        </p:nvGrpSpPr>
        <p:grpSpPr bwMode="auto">
          <a:xfrm>
            <a:off x="1188621" y="4181011"/>
            <a:ext cx="539947" cy="687425"/>
            <a:chOff x="7464425" y="27031950"/>
            <a:chExt cx="460375" cy="742951"/>
          </a:xfrm>
          <a:solidFill>
            <a:schemeClr val="bg2">
              <a:lumMod val="75000"/>
            </a:schemeClr>
          </a:solidFill>
        </p:grpSpPr>
        <p:sp>
          <p:nvSpPr>
            <p:cNvPr id="247" name="Freeform 246"/>
            <p:cNvSpPr>
              <a:spLocks noEditPoints="1"/>
            </p:cNvSpPr>
            <p:nvPr/>
          </p:nvSpPr>
          <p:spPr bwMode="auto">
            <a:xfrm>
              <a:off x="7464425" y="27144663"/>
              <a:ext cx="341312" cy="630238"/>
            </a:xfrm>
            <a:custGeom>
              <a:avLst/>
              <a:gdLst>
                <a:gd name="T0" fmla="*/ 2147483647 w 91"/>
                <a:gd name="T1" fmla="*/ 2147483647 h 168"/>
                <a:gd name="T2" fmla="*/ 2147483647 w 91"/>
                <a:gd name="T3" fmla="*/ 2147483647 h 168"/>
                <a:gd name="T4" fmla="*/ 2147483647 w 91"/>
                <a:gd name="T5" fmla="*/ 2147483647 h 168"/>
                <a:gd name="T6" fmla="*/ 2147483647 w 91"/>
                <a:gd name="T7" fmla="*/ 2147483647 h 168"/>
                <a:gd name="T8" fmla="*/ 2147483647 w 91"/>
                <a:gd name="T9" fmla="*/ 2147483647 h 168"/>
                <a:gd name="T10" fmla="*/ 2147483647 w 91"/>
                <a:gd name="T11" fmla="*/ 2147483647 h 168"/>
                <a:gd name="T12" fmla="*/ 2147483647 w 91"/>
                <a:gd name="T13" fmla="*/ 2147483647 h 168"/>
                <a:gd name="T14" fmla="*/ 2147483647 w 91"/>
                <a:gd name="T15" fmla="*/ 2147483647 h 168"/>
                <a:gd name="T16" fmla="*/ 2147483647 w 91"/>
                <a:gd name="T17" fmla="*/ 2147483647 h 168"/>
                <a:gd name="T18" fmla="*/ 2147483647 w 91"/>
                <a:gd name="T19" fmla="*/ 2147483647 h 168"/>
                <a:gd name="T20" fmla="*/ 2147483647 w 91"/>
                <a:gd name="T21" fmla="*/ 0 h 168"/>
                <a:gd name="T22" fmla="*/ 2147483647 w 91"/>
                <a:gd name="T23" fmla="*/ 0 h 168"/>
                <a:gd name="T24" fmla="*/ 2147483647 w 91"/>
                <a:gd name="T25" fmla="*/ 2147483647 h 168"/>
                <a:gd name="T26" fmla="*/ 2147483647 w 91"/>
                <a:gd name="T27" fmla="*/ 2147483647 h 168"/>
                <a:gd name="T28" fmla="*/ 2147483647 w 91"/>
                <a:gd name="T29" fmla="*/ 2147483647 h 168"/>
                <a:gd name="T30" fmla="*/ 2147483647 w 91"/>
                <a:gd name="T31" fmla="*/ 2147483647 h 168"/>
                <a:gd name="T32" fmla="*/ 0 w 91"/>
                <a:gd name="T33" fmla="*/ 2147483647 h 168"/>
                <a:gd name="T34" fmla="*/ 0 w 91"/>
                <a:gd name="T35" fmla="*/ 2147483647 h 168"/>
                <a:gd name="T36" fmla="*/ 2147483647 w 91"/>
                <a:gd name="T37" fmla="*/ 0 h 16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91"/>
                <a:gd name="T58" fmla="*/ 0 h 168"/>
                <a:gd name="T59" fmla="*/ 91 w 91"/>
                <a:gd name="T60" fmla="*/ 168 h 16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91" h="168">
                  <a:moveTo>
                    <a:pt x="84" y="22"/>
                  </a:moveTo>
                  <a:cubicBezTo>
                    <a:pt x="8" y="21"/>
                    <a:pt x="8" y="21"/>
                    <a:pt x="8" y="21"/>
                  </a:cubicBezTo>
                  <a:cubicBezTo>
                    <a:pt x="7" y="147"/>
                    <a:pt x="7" y="147"/>
                    <a:pt x="7" y="147"/>
                  </a:cubicBezTo>
                  <a:cubicBezTo>
                    <a:pt x="84" y="147"/>
                    <a:pt x="84" y="147"/>
                    <a:pt x="84" y="147"/>
                  </a:cubicBezTo>
                  <a:lnTo>
                    <a:pt x="84" y="22"/>
                  </a:lnTo>
                  <a:close/>
                  <a:moveTo>
                    <a:pt x="51" y="157"/>
                  </a:moveTo>
                  <a:cubicBezTo>
                    <a:pt x="51" y="154"/>
                    <a:pt x="49" y="151"/>
                    <a:pt x="45" y="151"/>
                  </a:cubicBezTo>
                  <a:cubicBezTo>
                    <a:pt x="42" y="151"/>
                    <a:pt x="40" y="154"/>
                    <a:pt x="40" y="157"/>
                  </a:cubicBezTo>
                  <a:cubicBezTo>
                    <a:pt x="40" y="160"/>
                    <a:pt x="42" y="163"/>
                    <a:pt x="45" y="163"/>
                  </a:cubicBezTo>
                  <a:cubicBezTo>
                    <a:pt x="49" y="163"/>
                    <a:pt x="51" y="160"/>
                    <a:pt x="51" y="157"/>
                  </a:cubicBezTo>
                  <a:close/>
                  <a:moveTo>
                    <a:pt x="16" y="0"/>
                  </a:moveTo>
                  <a:cubicBezTo>
                    <a:pt x="76" y="0"/>
                    <a:pt x="76" y="0"/>
                    <a:pt x="76" y="0"/>
                  </a:cubicBezTo>
                  <a:cubicBezTo>
                    <a:pt x="84" y="0"/>
                    <a:pt x="91" y="7"/>
                    <a:pt x="91" y="16"/>
                  </a:cubicBezTo>
                  <a:cubicBezTo>
                    <a:pt x="91" y="152"/>
                    <a:pt x="91" y="152"/>
                    <a:pt x="91" y="152"/>
                  </a:cubicBezTo>
                  <a:cubicBezTo>
                    <a:pt x="91" y="161"/>
                    <a:pt x="84" y="168"/>
                    <a:pt x="75" y="168"/>
                  </a:cubicBezTo>
                  <a:cubicBezTo>
                    <a:pt x="16" y="168"/>
                    <a:pt x="16" y="168"/>
                    <a:pt x="16" y="168"/>
                  </a:cubicBezTo>
                  <a:cubicBezTo>
                    <a:pt x="7" y="168"/>
                    <a:pt x="0" y="161"/>
                    <a:pt x="0" y="152"/>
                  </a:cubicBezTo>
                  <a:cubicBezTo>
                    <a:pt x="0" y="16"/>
                    <a:pt x="0" y="16"/>
                    <a:pt x="0" y="16"/>
                  </a:cubicBezTo>
                  <a:cubicBezTo>
                    <a:pt x="0" y="7"/>
                    <a:pt x="7" y="0"/>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48000" tIns="48000" rIns="48000" bIns="48000"/>
            <a:lstStyle/>
            <a:p>
              <a:endParaRPr lang="zh-CN" altLang="en-US" sz="1400">
                <a:solidFill>
                  <a:srgbClr val="FFFFFF"/>
                </a:solidFill>
                <a:latin typeface="微软雅黑" panose="020B0503020204020204" pitchFamily="34" charset="-122"/>
                <a:ea typeface="微软雅黑" panose="020B0503020204020204" pitchFamily="34" charset="-122"/>
              </a:endParaRPr>
            </a:p>
          </p:txBody>
        </p:sp>
        <p:sp>
          <p:nvSpPr>
            <p:cNvPr id="248" name="Freeform 247"/>
            <p:cNvSpPr>
              <a:spLocks/>
            </p:cNvSpPr>
            <p:nvPr/>
          </p:nvSpPr>
          <p:spPr bwMode="auto">
            <a:xfrm>
              <a:off x="7775575" y="27031950"/>
              <a:ext cx="149225" cy="150813"/>
            </a:xfrm>
            <a:custGeom>
              <a:avLst/>
              <a:gdLst>
                <a:gd name="T0" fmla="*/ 2147483647 w 94"/>
                <a:gd name="T1" fmla="*/ 2147483647 h 95"/>
                <a:gd name="T2" fmla="*/ 2147483647 w 94"/>
                <a:gd name="T3" fmla="*/ 2147483647 h 95"/>
                <a:gd name="T4" fmla="*/ 2147483647 w 94"/>
                <a:gd name="T5" fmla="*/ 2147483647 h 95"/>
                <a:gd name="T6" fmla="*/ 2147483647 w 94"/>
                <a:gd name="T7" fmla="*/ 2147483647 h 95"/>
                <a:gd name="T8" fmla="*/ 2147483647 w 94"/>
                <a:gd name="T9" fmla="*/ 2147483647 h 95"/>
                <a:gd name="T10" fmla="*/ 2147483647 w 94"/>
                <a:gd name="T11" fmla="*/ 2147483647 h 95"/>
                <a:gd name="T12" fmla="*/ 2147483647 w 94"/>
                <a:gd name="T13" fmla="*/ 2147483647 h 95"/>
                <a:gd name="T14" fmla="*/ 2147483647 w 94"/>
                <a:gd name="T15" fmla="*/ 2147483647 h 95"/>
                <a:gd name="T16" fmla="*/ 2147483647 w 94"/>
                <a:gd name="T17" fmla="*/ 2147483647 h 95"/>
                <a:gd name="T18" fmla="*/ 2147483647 w 94"/>
                <a:gd name="T19" fmla="*/ 2147483647 h 95"/>
                <a:gd name="T20" fmla="*/ 2147483647 w 94"/>
                <a:gd name="T21" fmla="*/ 2147483647 h 95"/>
                <a:gd name="T22" fmla="*/ 2147483647 w 94"/>
                <a:gd name="T23" fmla="*/ 2147483647 h 95"/>
                <a:gd name="T24" fmla="*/ 2147483647 w 94"/>
                <a:gd name="T25" fmla="*/ 2147483647 h 95"/>
                <a:gd name="T26" fmla="*/ 2147483647 w 94"/>
                <a:gd name="T27" fmla="*/ 2147483647 h 95"/>
                <a:gd name="T28" fmla="*/ 2147483647 w 94"/>
                <a:gd name="T29" fmla="*/ 2147483647 h 95"/>
                <a:gd name="T30" fmla="*/ 2147483647 w 94"/>
                <a:gd name="T31" fmla="*/ 2147483647 h 95"/>
                <a:gd name="T32" fmla="*/ 2147483647 w 94"/>
                <a:gd name="T33" fmla="*/ 2147483647 h 95"/>
                <a:gd name="T34" fmla="*/ 2147483647 w 94"/>
                <a:gd name="T35" fmla="*/ 2147483647 h 95"/>
                <a:gd name="T36" fmla="*/ 2147483647 w 94"/>
                <a:gd name="T37" fmla="*/ 2147483647 h 95"/>
                <a:gd name="T38" fmla="*/ 2147483647 w 94"/>
                <a:gd name="T39" fmla="*/ 2147483647 h 95"/>
                <a:gd name="T40" fmla="*/ 2147483647 w 94"/>
                <a:gd name="T41" fmla="*/ 2147483647 h 95"/>
                <a:gd name="T42" fmla="*/ 2147483647 w 94"/>
                <a:gd name="T43" fmla="*/ 2147483647 h 95"/>
                <a:gd name="T44" fmla="*/ 2147483647 w 94"/>
                <a:gd name="T45" fmla="*/ 2147483647 h 95"/>
                <a:gd name="T46" fmla="*/ 2147483647 w 94"/>
                <a:gd name="T47" fmla="*/ 2147483647 h 95"/>
                <a:gd name="T48" fmla="*/ 2147483647 w 94"/>
                <a:gd name="T49" fmla="*/ 2147483647 h 95"/>
                <a:gd name="T50" fmla="*/ 2147483647 w 94"/>
                <a:gd name="T51" fmla="*/ 2147483647 h 95"/>
                <a:gd name="T52" fmla="*/ 2147483647 w 94"/>
                <a:gd name="T53" fmla="*/ 2147483647 h 95"/>
                <a:gd name="T54" fmla="*/ 2147483647 w 94"/>
                <a:gd name="T55" fmla="*/ 2147483647 h 95"/>
                <a:gd name="T56" fmla="*/ 2147483647 w 94"/>
                <a:gd name="T57" fmla="*/ 2147483647 h 95"/>
                <a:gd name="T58" fmla="*/ 2147483647 w 94"/>
                <a:gd name="T59" fmla="*/ 2147483647 h 95"/>
                <a:gd name="T60" fmla="*/ 2147483647 w 94"/>
                <a:gd name="T61" fmla="*/ 2147483647 h 95"/>
                <a:gd name="T62" fmla="*/ 2147483647 w 94"/>
                <a:gd name="T63" fmla="*/ 2147483647 h 95"/>
                <a:gd name="T64" fmla="*/ 2147483647 w 94"/>
                <a:gd name="T65" fmla="*/ 2147483647 h 95"/>
                <a:gd name="T66" fmla="*/ 2147483647 w 94"/>
                <a:gd name="T67" fmla="*/ 2147483647 h 95"/>
                <a:gd name="T68" fmla="*/ 2147483647 w 94"/>
                <a:gd name="T69" fmla="*/ 2147483647 h 95"/>
                <a:gd name="T70" fmla="*/ 2147483647 w 94"/>
                <a:gd name="T71" fmla="*/ 2147483647 h 95"/>
                <a:gd name="T72" fmla="*/ 2147483647 w 94"/>
                <a:gd name="T73" fmla="*/ 2147483647 h 95"/>
                <a:gd name="T74" fmla="*/ 2147483647 w 94"/>
                <a:gd name="T75" fmla="*/ 2147483647 h 95"/>
                <a:gd name="T76" fmla="*/ 2147483647 w 94"/>
                <a:gd name="T77" fmla="*/ 2147483647 h 95"/>
                <a:gd name="T78" fmla="*/ 2147483647 w 94"/>
                <a:gd name="T79" fmla="*/ 2147483647 h 95"/>
                <a:gd name="T80" fmla="*/ 2147483647 w 94"/>
                <a:gd name="T81" fmla="*/ 2147483647 h 95"/>
                <a:gd name="T82" fmla="*/ 2147483647 w 94"/>
                <a:gd name="T83" fmla="*/ 2147483647 h 95"/>
                <a:gd name="T84" fmla="*/ 2147483647 w 94"/>
                <a:gd name="T85" fmla="*/ 2147483647 h 95"/>
                <a:gd name="T86" fmla="*/ 2147483647 w 94"/>
                <a:gd name="T87" fmla="*/ 0 h 95"/>
                <a:gd name="T88" fmla="*/ 2147483647 w 94"/>
                <a:gd name="T89" fmla="*/ 0 h 95"/>
                <a:gd name="T90" fmla="*/ 2147483647 w 94"/>
                <a:gd name="T91" fmla="*/ 0 h 95"/>
                <a:gd name="T92" fmla="*/ 2147483647 w 94"/>
                <a:gd name="T93" fmla="*/ 2147483647 h 95"/>
                <a:gd name="T94" fmla="*/ 2147483647 w 94"/>
                <a:gd name="T95" fmla="*/ 2147483647 h 95"/>
                <a:gd name="T96" fmla="*/ 2147483647 w 94"/>
                <a:gd name="T97" fmla="*/ 2147483647 h 95"/>
                <a:gd name="T98" fmla="*/ 0 w 94"/>
                <a:gd name="T99" fmla="*/ 2147483647 h 95"/>
                <a:gd name="T100" fmla="*/ 2147483647 w 94"/>
                <a:gd name="T101" fmla="*/ 2147483647 h 95"/>
                <a:gd name="T102" fmla="*/ 2147483647 w 94"/>
                <a:gd name="T103" fmla="*/ 2147483647 h 95"/>
                <a:gd name="T104" fmla="*/ 2147483647 w 94"/>
                <a:gd name="T105" fmla="*/ 2147483647 h 95"/>
                <a:gd name="T106" fmla="*/ 2147483647 w 94"/>
                <a:gd name="T107" fmla="*/ 2147483647 h 9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94"/>
                <a:gd name="T163" fmla="*/ 0 h 95"/>
                <a:gd name="T164" fmla="*/ 94 w 94"/>
                <a:gd name="T165" fmla="*/ 95 h 9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94" h="95">
                  <a:moveTo>
                    <a:pt x="4" y="22"/>
                  </a:moveTo>
                  <a:lnTo>
                    <a:pt x="4" y="22"/>
                  </a:lnTo>
                  <a:lnTo>
                    <a:pt x="12" y="22"/>
                  </a:lnTo>
                  <a:lnTo>
                    <a:pt x="19" y="22"/>
                  </a:lnTo>
                  <a:lnTo>
                    <a:pt x="23" y="24"/>
                  </a:lnTo>
                  <a:lnTo>
                    <a:pt x="30" y="26"/>
                  </a:lnTo>
                  <a:lnTo>
                    <a:pt x="35" y="29"/>
                  </a:lnTo>
                  <a:lnTo>
                    <a:pt x="42" y="33"/>
                  </a:lnTo>
                  <a:lnTo>
                    <a:pt x="47" y="36"/>
                  </a:lnTo>
                  <a:lnTo>
                    <a:pt x="52" y="40"/>
                  </a:lnTo>
                  <a:lnTo>
                    <a:pt x="54" y="43"/>
                  </a:lnTo>
                  <a:lnTo>
                    <a:pt x="59" y="48"/>
                  </a:lnTo>
                  <a:lnTo>
                    <a:pt x="64" y="52"/>
                  </a:lnTo>
                  <a:lnTo>
                    <a:pt x="66" y="59"/>
                  </a:lnTo>
                  <a:lnTo>
                    <a:pt x="68" y="64"/>
                  </a:lnTo>
                  <a:lnTo>
                    <a:pt x="71" y="71"/>
                  </a:lnTo>
                  <a:lnTo>
                    <a:pt x="73" y="76"/>
                  </a:lnTo>
                  <a:lnTo>
                    <a:pt x="73" y="83"/>
                  </a:lnTo>
                  <a:lnTo>
                    <a:pt x="73" y="90"/>
                  </a:lnTo>
                  <a:lnTo>
                    <a:pt x="73" y="92"/>
                  </a:lnTo>
                  <a:lnTo>
                    <a:pt x="75" y="95"/>
                  </a:lnTo>
                  <a:lnTo>
                    <a:pt x="78" y="95"/>
                  </a:lnTo>
                  <a:lnTo>
                    <a:pt x="90" y="95"/>
                  </a:lnTo>
                  <a:lnTo>
                    <a:pt x="92" y="95"/>
                  </a:lnTo>
                  <a:lnTo>
                    <a:pt x="94" y="92"/>
                  </a:lnTo>
                  <a:lnTo>
                    <a:pt x="94" y="83"/>
                  </a:lnTo>
                  <a:lnTo>
                    <a:pt x="94" y="73"/>
                  </a:lnTo>
                  <a:lnTo>
                    <a:pt x="92" y="66"/>
                  </a:lnTo>
                  <a:lnTo>
                    <a:pt x="90" y="57"/>
                  </a:lnTo>
                  <a:lnTo>
                    <a:pt x="87" y="50"/>
                  </a:lnTo>
                  <a:lnTo>
                    <a:pt x="82" y="43"/>
                  </a:lnTo>
                  <a:lnTo>
                    <a:pt x="78" y="36"/>
                  </a:lnTo>
                  <a:lnTo>
                    <a:pt x="71" y="29"/>
                  </a:lnTo>
                  <a:lnTo>
                    <a:pt x="68" y="26"/>
                  </a:lnTo>
                  <a:lnTo>
                    <a:pt x="61" y="19"/>
                  </a:lnTo>
                  <a:lnTo>
                    <a:pt x="54" y="17"/>
                  </a:lnTo>
                  <a:lnTo>
                    <a:pt x="47" y="12"/>
                  </a:lnTo>
                  <a:lnTo>
                    <a:pt x="40" y="7"/>
                  </a:lnTo>
                  <a:lnTo>
                    <a:pt x="30" y="5"/>
                  </a:lnTo>
                  <a:lnTo>
                    <a:pt x="23" y="3"/>
                  </a:lnTo>
                  <a:lnTo>
                    <a:pt x="14" y="0"/>
                  </a:lnTo>
                  <a:lnTo>
                    <a:pt x="7" y="0"/>
                  </a:lnTo>
                  <a:lnTo>
                    <a:pt x="4" y="0"/>
                  </a:lnTo>
                  <a:lnTo>
                    <a:pt x="2" y="3"/>
                  </a:lnTo>
                  <a:lnTo>
                    <a:pt x="2" y="5"/>
                  </a:lnTo>
                  <a:lnTo>
                    <a:pt x="0" y="17"/>
                  </a:lnTo>
                  <a:lnTo>
                    <a:pt x="2" y="19"/>
                  </a:lnTo>
                  <a:lnTo>
                    <a:pt x="2" y="22"/>
                  </a:lnTo>
                  <a:lnTo>
                    <a:pt x="4"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48000" tIns="48000" rIns="48000" bIns="48000"/>
            <a:lstStyle/>
            <a:p>
              <a:endParaRPr lang="zh-CN" altLang="en-US" sz="1400">
                <a:solidFill>
                  <a:srgbClr val="FFFFFF"/>
                </a:solidFill>
                <a:latin typeface="微软雅黑" panose="020B0503020204020204" pitchFamily="34" charset="-122"/>
                <a:ea typeface="微软雅黑" panose="020B0503020204020204" pitchFamily="34" charset="-122"/>
              </a:endParaRPr>
            </a:p>
          </p:txBody>
        </p:sp>
        <p:sp>
          <p:nvSpPr>
            <p:cNvPr id="249" name="Freeform 248"/>
            <p:cNvSpPr>
              <a:spLocks/>
            </p:cNvSpPr>
            <p:nvPr/>
          </p:nvSpPr>
          <p:spPr bwMode="auto">
            <a:xfrm>
              <a:off x="7786688" y="27092275"/>
              <a:ext cx="82550" cy="90488"/>
            </a:xfrm>
            <a:custGeom>
              <a:avLst/>
              <a:gdLst>
                <a:gd name="T0" fmla="*/ 2147483647 w 52"/>
                <a:gd name="T1" fmla="*/ 2147483647 h 57"/>
                <a:gd name="T2" fmla="*/ 2147483647 w 52"/>
                <a:gd name="T3" fmla="*/ 2147483647 h 57"/>
                <a:gd name="T4" fmla="*/ 2147483647 w 52"/>
                <a:gd name="T5" fmla="*/ 2147483647 h 57"/>
                <a:gd name="T6" fmla="*/ 2147483647 w 52"/>
                <a:gd name="T7" fmla="*/ 2147483647 h 57"/>
                <a:gd name="T8" fmla="*/ 2147483647 w 52"/>
                <a:gd name="T9" fmla="*/ 2147483647 h 57"/>
                <a:gd name="T10" fmla="*/ 2147483647 w 52"/>
                <a:gd name="T11" fmla="*/ 2147483647 h 57"/>
                <a:gd name="T12" fmla="*/ 2147483647 w 52"/>
                <a:gd name="T13" fmla="*/ 2147483647 h 57"/>
                <a:gd name="T14" fmla="*/ 2147483647 w 52"/>
                <a:gd name="T15" fmla="*/ 2147483647 h 57"/>
                <a:gd name="T16" fmla="*/ 2147483647 w 52"/>
                <a:gd name="T17" fmla="*/ 2147483647 h 57"/>
                <a:gd name="T18" fmla="*/ 2147483647 w 52"/>
                <a:gd name="T19" fmla="*/ 2147483647 h 57"/>
                <a:gd name="T20" fmla="*/ 2147483647 w 52"/>
                <a:gd name="T21" fmla="*/ 2147483647 h 57"/>
                <a:gd name="T22" fmla="*/ 2147483647 w 52"/>
                <a:gd name="T23" fmla="*/ 2147483647 h 57"/>
                <a:gd name="T24" fmla="*/ 2147483647 w 52"/>
                <a:gd name="T25" fmla="*/ 2147483647 h 57"/>
                <a:gd name="T26" fmla="*/ 2147483647 w 52"/>
                <a:gd name="T27" fmla="*/ 2147483647 h 57"/>
                <a:gd name="T28" fmla="*/ 2147483647 w 52"/>
                <a:gd name="T29" fmla="*/ 2147483647 h 57"/>
                <a:gd name="T30" fmla="*/ 2147483647 w 52"/>
                <a:gd name="T31" fmla="*/ 2147483647 h 57"/>
                <a:gd name="T32" fmla="*/ 2147483647 w 52"/>
                <a:gd name="T33" fmla="*/ 2147483647 h 57"/>
                <a:gd name="T34" fmla="*/ 2147483647 w 52"/>
                <a:gd name="T35" fmla="*/ 2147483647 h 57"/>
                <a:gd name="T36" fmla="*/ 2147483647 w 52"/>
                <a:gd name="T37" fmla="*/ 2147483647 h 57"/>
                <a:gd name="T38" fmla="*/ 2147483647 w 52"/>
                <a:gd name="T39" fmla="*/ 2147483647 h 57"/>
                <a:gd name="T40" fmla="*/ 2147483647 w 52"/>
                <a:gd name="T41" fmla="*/ 2147483647 h 57"/>
                <a:gd name="T42" fmla="*/ 2147483647 w 52"/>
                <a:gd name="T43" fmla="*/ 2147483647 h 57"/>
                <a:gd name="T44" fmla="*/ 2147483647 w 52"/>
                <a:gd name="T45" fmla="*/ 2147483647 h 57"/>
                <a:gd name="T46" fmla="*/ 2147483647 w 52"/>
                <a:gd name="T47" fmla="*/ 0 h 57"/>
                <a:gd name="T48" fmla="*/ 2147483647 w 52"/>
                <a:gd name="T49" fmla="*/ 0 h 57"/>
                <a:gd name="T50" fmla="*/ 2147483647 w 52"/>
                <a:gd name="T51" fmla="*/ 0 h 57"/>
                <a:gd name="T52" fmla="*/ 2147483647 w 52"/>
                <a:gd name="T53" fmla="*/ 0 h 57"/>
                <a:gd name="T54" fmla="*/ 2147483647 w 52"/>
                <a:gd name="T55" fmla="*/ 0 h 57"/>
                <a:gd name="T56" fmla="*/ 2147483647 w 52"/>
                <a:gd name="T57" fmla="*/ 2147483647 h 57"/>
                <a:gd name="T58" fmla="*/ 2147483647 w 52"/>
                <a:gd name="T59" fmla="*/ 2147483647 h 57"/>
                <a:gd name="T60" fmla="*/ 0 w 52"/>
                <a:gd name="T61" fmla="*/ 2147483647 h 57"/>
                <a:gd name="T62" fmla="*/ 0 w 52"/>
                <a:gd name="T63" fmla="*/ 2147483647 h 57"/>
                <a:gd name="T64" fmla="*/ 2147483647 w 52"/>
                <a:gd name="T65" fmla="*/ 2147483647 h 57"/>
                <a:gd name="T66" fmla="*/ 2147483647 w 52"/>
                <a:gd name="T67" fmla="*/ 2147483647 h 57"/>
                <a:gd name="T68" fmla="*/ 2147483647 w 52"/>
                <a:gd name="T69" fmla="*/ 2147483647 h 57"/>
                <a:gd name="T70" fmla="*/ 2147483647 w 52"/>
                <a:gd name="T71" fmla="*/ 2147483647 h 57"/>
                <a:gd name="T72" fmla="*/ 2147483647 w 52"/>
                <a:gd name="T73" fmla="*/ 2147483647 h 57"/>
                <a:gd name="T74" fmla="*/ 2147483647 w 52"/>
                <a:gd name="T75" fmla="*/ 2147483647 h 57"/>
                <a:gd name="T76" fmla="*/ 2147483647 w 52"/>
                <a:gd name="T77" fmla="*/ 2147483647 h 57"/>
                <a:gd name="T78" fmla="*/ 2147483647 w 52"/>
                <a:gd name="T79" fmla="*/ 2147483647 h 57"/>
                <a:gd name="T80" fmla="*/ 2147483647 w 52"/>
                <a:gd name="T81" fmla="*/ 2147483647 h 57"/>
                <a:gd name="T82" fmla="*/ 2147483647 w 52"/>
                <a:gd name="T83" fmla="*/ 2147483647 h 57"/>
                <a:gd name="T84" fmla="*/ 2147483647 w 52"/>
                <a:gd name="T85" fmla="*/ 2147483647 h 57"/>
                <a:gd name="T86" fmla="*/ 2147483647 w 52"/>
                <a:gd name="T87" fmla="*/ 2147483647 h 57"/>
                <a:gd name="T88" fmla="*/ 2147483647 w 52"/>
                <a:gd name="T89" fmla="*/ 2147483647 h 57"/>
                <a:gd name="T90" fmla="*/ 2147483647 w 52"/>
                <a:gd name="T91" fmla="*/ 2147483647 h 5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52"/>
                <a:gd name="T139" fmla="*/ 0 h 57"/>
                <a:gd name="T140" fmla="*/ 52 w 52"/>
                <a:gd name="T141" fmla="*/ 57 h 5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52" h="57">
                  <a:moveTo>
                    <a:pt x="33" y="54"/>
                  </a:moveTo>
                  <a:lnTo>
                    <a:pt x="33" y="54"/>
                  </a:lnTo>
                  <a:lnTo>
                    <a:pt x="33" y="57"/>
                  </a:lnTo>
                  <a:lnTo>
                    <a:pt x="35" y="57"/>
                  </a:lnTo>
                  <a:lnTo>
                    <a:pt x="47" y="57"/>
                  </a:lnTo>
                  <a:lnTo>
                    <a:pt x="49" y="57"/>
                  </a:lnTo>
                  <a:lnTo>
                    <a:pt x="49" y="54"/>
                  </a:lnTo>
                  <a:lnTo>
                    <a:pt x="52" y="52"/>
                  </a:lnTo>
                  <a:lnTo>
                    <a:pt x="52" y="47"/>
                  </a:lnTo>
                  <a:lnTo>
                    <a:pt x="49" y="43"/>
                  </a:lnTo>
                  <a:lnTo>
                    <a:pt x="49" y="38"/>
                  </a:lnTo>
                  <a:lnTo>
                    <a:pt x="49" y="33"/>
                  </a:lnTo>
                  <a:lnTo>
                    <a:pt x="47" y="28"/>
                  </a:lnTo>
                  <a:lnTo>
                    <a:pt x="45" y="24"/>
                  </a:lnTo>
                  <a:lnTo>
                    <a:pt x="42" y="19"/>
                  </a:lnTo>
                  <a:lnTo>
                    <a:pt x="38" y="17"/>
                  </a:lnTo>
                  <a:lnTo>
                    <a:pt x="38" y="14"/>
                  </a:lnTo>
                  <a:lnTo>
                    <a:pt x="33" y="10"/>
                  </a:lnTo>
                  <a:lnTo>
                    <a:pt x="31" y="7"/>
                  </a:lnTo>
                  <a:lnTo>
                    <a:pt x="26" y="5"/>
                  </a:lnTo>
                  <a:lnTo>
                    <a:pt x="23" y="2"/>
                  </a:lnTo>
                  <a:lnTo>
                    <a:pt x="19" y="2"/>
                  </a:lnTo>
                  <a:lnTo>
                    <a:pt x="14" y="0"/>
                  </a:lnTo>
                  <a:lnTo>
                    <a:pt x="9" y="0"/>
                  </a:lnTo>
                  <a:lnTo>
                    <a:pt x="5" y="0"/>
                  </a:lnTo>
                  <a:lnTo>
                    <a:pt x="2" y="0"/>
                  </a:lnTo>
                  <a:lnTo>
                    <a:pt x="2" y="2"/>
                  </a:lnTo>
                  <a:lnTo>
                    <a:pt x="0" y="17"/>
                  </a:lnTo>
                  <a:lnTo>
                    <a:pt x="0" y="19"/>
                  </a:lnTo>
                  <a:lnTo>
                    <a:pt x="2" y="19"/>
                  </a:lnTo>
                  <a:lnTo>
                    <a:pt x="2" y="21"/>
                  </a:lnTo>
                  <a:lnTo>
                    <a:pt x="5" y="21"/>
                  </a:lnTo>
                  <a:lnTo>
                    <a:pt x="9" y="21"/>
                  </a:lnTo>
                  <a:lnTo>
                    <a:pt x="14" y="24"/>
                  </a:lnTo>
                  <a:lnTo>
                    <a:pt x="19" y="26"/>
                  </a:lnTo>
                  <a:lnTo>
                    <a:pt x="23" y="28"/>
                  </a:lnTo>
                  <a:lnTo>
                    <a:pt x="23" y="31"/>
                  </a:lnTo>
                  <a:lnTo>
                    <a:pt x="28" y="35"/>
                  </a:lnTo>
                  <a:lnTo>
                    <a:pt x="28" y="40"/>
                  </a:lnTo>
                  <a:lnTo>
                    <a:pt x="31" y="45"/>
                  </a:lnTo>
                  <a:lnTo>
                    <a:pt x="31" y="52"/>
                  </a:lnTo>
                  <a:lnTo>
                    <a:pt x="33"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48000" tIns="48000" rIns="48000" bIns="48000"/>
            <a:lstStyle/>
            <a:p>
              <a:endParaRPr lang="zh-CN" altLang="en-US" sz="1400">
                <a:solidFill>
                  <a:srgbClr val="FFFFFF"/>
                </a:solidFill>
                <a:latin typeface="微软雅黑" panose="020B0503020204020204" pitchFamily="34" charset="-122"/>
                <a:ea typeface="微软雅黑" panose="020B0503020204020204" pitchFamily="34" charset="-122"/>
              </a:endParaRPr>
            </a:p>
          </p:txBody>
        </p:sp>
      </p:grpSp>
      <p:sp>
        <p:nvSpPr>
          <p:cNvPr id="274" name="Rectangle 273"/>
          <p:cNvSpPr/>
          <p:nvPr/>
        </p:nvSpPr>
        <p:spPr bwMode="auto">
          <a:xfrm>
            <a:off x="718891" y="1039483"/>
            <a:ext cx="2208757" cy="384725"/>
          </a:xfrm>
          <a:prstGeom prst="rect">
            <a:avLst/>
          </a:prstGeom>
          <a:solidFill>
            <a:schemeClr val="tx1">
              <a:lumMod val="50000"/>
              <a:lumOff val="50000"/>
              <a:alpha val="10000"/>
            </a:schemeClr>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a:buClr>
                <a:srgbClr val="CC9900"/>
              </a:buClr>
            </a:pPr>
            <a:r>
              <a:rPr lang="en-US" altLang="zh-CN" sz="1400" b="1" dirty="0">
                <a:solidFill>
                  <a:srgbClr val="000000"/>
                </a:solidFill>
                <a:latin typeface="微软雅黑" panose="020B0503020204020204" pitchFamily="34" charset="-122"/>
                <a:ea typeface="微软雅黑" panose="020B0503020204020204" pitchFamily="34" charset="-122"/>
              </a:rPr>
              <a:t>UE</a:t>
            </a:r>
            <a:endParaRPr lang="en-US" sz="1400" b="1" dirty="0">
              <a:solidFill>
                <a:srgbClr val="000000"/>
              </a:solidFill>
              <a:latin typeface="微软雅黑" panose="020B0503020204020204" pitchFamily="34" charset="-122"/>
              <a:ea typeface="微软雅黑" panose="020B0503020204020204" pitchFamily="34" charset="-122"/>
            </a:endParaRPr>
          </a:p>
        </p:txBody>
      </p:sp>
      <p:sp>
        <p:nvSpPr>
          <p:cNvPr id="275" name="Freeform 1224"/>
          <p:cNvSpPr>
            <a:spLocks/>
          </p:cNvSpPr>
          <p:nvPr/>
        </p:nvSpPr>
        <p:spPr bwMode="auto">
          <a:xfrm>
            <a:off x="10521805" y="3626810"/>
            <a:ext cx="1097065" cy="709440"/>
          </a:xfrm>
          <a:custGeom>
            <a:avLst/>
            <a:gdLst>
              <a:gd name="T0" fmla="*/ 2147483647 w 219"/>
              <a:gd name="T1" fmla="*/ 2147483647 h 128"/>
              <a:gd name="T2" fmla="*/ 2147483647 w 219"/>
              <a:gd name="T3" fmla="*/ 2147483647 h 128"/>
              <a:gd name="T4" fmla="*/ 2147483647 w 219"/>
              <a:gd name="T5" fmla="*/ 2147483647 h 128"/>
              <a:gd name="T6" fmla="*/ 2147483647 w 219"/>
              <a:gd name="T7" fmla="*/ 2147483647 h 128"/>
              <a:gd name="T8" fmla="*/ 2147483647 w 219"/>
              <a:gd name="T9" fmla="*/ 2147483647 h 128"/>
              <a:gd name="T10" fmla="*/ 2147483647 w 219"/>
              <a:gd name="T11" fmla="*/ 0 h 128"/>
              <a:gd name="T12" fmla="*/ 2147483647 w 219"/>
              <a:gd name="T13" fmla="*/ 2147483647 h 128"/>
              <a:gd name="T14" fmla="*/ 0 w 219"/>
              <a:gd name="T15" fmla="*/ 2147483647 h 128"/>
              <a:gd name="T16" fmla="*/ 2147483647 w 219"/>
              <a:gd name="T17" fmla="*/ 2147483647 h 128"/>
              <a:gd name="T18" fmla="*/ 2147483647 w 219"/>
              <a:gd name="T19" fmla="*/ 2147483647 h 128"/>
              <a:gd name="T20" fmla="*/ 2147483647 w 219"/>
              <a:gd name="T21" fmla="*/ 2147483647 h 12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19"/>
              <a:gd name="T34" fmla="*/ 0 h 128"/>
              <a:gd name="T35" fmla="*/ 219 w 219"/>
              <a:gd name="T36" fmla="*/ 128 h 12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19" h="128">
                <a:moveTo>
                  <a:pt x="91" y="120"/>
                </a:moveTo>
                <a:cubicBezTo>
                  <a:pt x="100" y="125"/>
                  <a:pt x="112" y="128"/>
                  <a:pt x="124" y="128"/>
                </a:cubicBezTo>
                <a:cubicBezTo>
                  <a:pt x="144" y="128"/>
                  <a:pt x="161" y="121"/>
                  <a:pt x="171" y="110"/>
                </a:cubicBezTo>
                <a:cubicBezTo>
                  <a:pt x="198" y="107"/>
                  <a:pt x="219" y="89"/>
                  <a:pt x="219" y="67"/>
                </a:cubicBezTo>
                <a:cubicBezTo>
                  <a:pt x="219" y="43"/>
                  <a:pt x="194" y="23"/>
                  <a:pt x="163" y="23"/>
                </a:cubicBezTo>
                <a:cubicBezTo>
                  <a:pt x="155" y="10"/>
                  <a:pt x="134" y="0"/>
                  <a:pt x="109" y="0"/>
                </a:cubicBezTo>
                <a:cubicBezTo>
                  <a:pt x="84" y="0"/>
                  <a:pt x="63" y="10"/>
                  <a:pt x="55" y="23"/>
                </a:cubicBezTo>
                <a:cubicBezTo>
                  <a:pt x="24" y="23"/>
                  <a:pt x="0" y="41"/>
                  <a:pt x="0" y="63"/>
                </a:cubicBezTo>
                <a:cubicBezTo>
                  <a:pt x="0" y="78"/>
                  <a:pt x="12" y="91"/>
                  <a:pt x="29" y="98"/>
                </a:cubicBezTo>
                <a:cubicBezTo>
                  <a:pt x="31" y="109"/>
                  <a:pt x="42" y="118"/>
                  <a:pt x="57" y="121"/>
                </a:cubicBezTo>
                <a:cubicBezTo>
                  <a:pt x="57" y="121"/>
                  <a:pt x="75" y="125"/>
                  <a:pt x="91" y="120"/>
                </a:cubicBezTo>
              </a:path>
            </a:pathLst>
          </a:custGeom>
          <a:noFill/>
          <a:ln w="28575">
            <a:solidFill>
              <a:srgbClr val="006699"/>
            </a:solidFill>
          </a:ln>
        </p:spPr>
        <p:txBody>
          <a:bodyPr lIns="48000" tIns="48000" rIns="48000" bIns="48000" anchor="ctr"/>
          <a:lstStyle/>
          <a:p>
            <a:pPr algn="ctr"/>
            <a:endParaRPr lang="en-US" sz="1333" dirty="0">
              <a:solidFill>
                <a:srgbClr val="006699"/>
              </a:solidFill>
              <a:latin typeface="微软雅黑" panose="020B0503020204020204" pitchFamily="34" charset="-122"/>
              <a:ea typeface="微软雅黑" panose="020B0503020204020204" pitchFamily="34" charset="-122"/>
            </a:endParaRPr>
          </a:p>
        </p:txBody>
      </p:sp>
      <p:sp>
        <p:nvSpPr>
          <p:cNvPr id="276" name="Freeform 1224"/>
          <p:cNvSpPr>
            <a:spLocks/>
          </p:cNvSpPr>
          <p:nvPr/>
        </p:nvSpPr>
        <p:spPr bwMode="auto">
          <a:xfrm>
            <a:off x="10652054" y="5017925"/>
            <a:ext cx="969765" cy="611475"/>
          </a:xfrm>
          <a:custGeom>
            <a:avLst/>
            <a:gdLst>
              <a:gd name="T0" fmla="*/ 2147483647 w 219"/>
              <a:gd name="T1" fmla="*/ 2147483647 h 128"/>
              <a:gd name="T2" fmla="*/ 2147483647 w 219"/>
              <a:gd name="T3" fmla="*/ 2147483647 h 128"/>
              <a:gd name="T4" fmla="*/ 2147483647 w 219"/>
              <a:gd name="T5" fmla="*/ 2147483647 h 128"/>
              <a:gd name="T6" fmla="*/ 2147483647 w 219"/>
              <a:gd name="T7" fmla="*/ 2147483647 h 128"/>
              <a:gd name="T8" fmla="*/ 2147483647 w 219"/>
              <a:gd name="T9" fmla="*/ 2147483647 h 128"/>
              <a:gd name="T10" fmla="*/ 2147483647 w 219"/>
              <a:gd name="T11" fmla="*/ 0 h 128"/>
              <a:gd name="T12" fmla="*/ 2147483647 w 219"/>
              <a:gd name="T13" fmla="*/ 2147483647 h 128"/>
              <a:gd name="T14" fmla="*/ 0 w 219"/>
              <a:gd name="T15" fmla="*/ 2147483647 h 128"/>
              <a:gd name="T16" fmla="*/ 2147483647 w 219"/>
              <a:gd name="T17" fmla="*/ 2147483647 h 128"/>
              <a:gd name="T18" fmla="*/ 2147483647 w 219"/>
              <a:gd name="T19" fmla="*/ 2147483647 h 128"/>
              <a:gd name="T20" fmla="*/ 2147483647 w 219"/>
              <a:gd name="T21" fmla="*/ 2147483647 h 12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19"/>
              <a:gd name="T34" fmla="*/ 0 h 128"/>
              <a:gd name="T35" fmla="*/ 219 w 219"/>
              <a:gd name="T36" fmla="*/ 128 h 12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19" h="128">
                <a:moveTo>
                  <a:pt x="91" y="120"/>
                </a:moveTo>
                <a:cubicBezTo>
                  <a:pt x="100" y="125"/>
                  <a:pt x="112" y="128"/>
                  <a:pt x="124" y="128"/>
                </a:cubicBezTo>
                <a:cubicBezTo>
                  <a:pt x="144" y="128"/>
                  <a:pt x="161" y="121"/>
                  <a:pt x="171" y="110"/>
                </a:cubicBezTo>
                <a:cubicBezTo>
                  <a:pt x="198" y="107"/>
                  <a:pt x="219" y="89"/>
                  <a:pt x="219" y="67"/>
                </a:cubicBezTo>
                <a:cubicBezTo>
                  <a:pt x="219" y="43"/>
                  <a:pt x="194" y="23"/>
                  <a:pt x="163" y="23"/>
                </a:cubicBezTo>
                <a:cubicBezTo>
                  <a:pt x="155" y="10"/>
                  <a:pt x="134" y="0"/>
                  <a:pt x="109" y="0"/>
                </a:cubicBezTo>
                <a:cubicBezTo>
                  <a:pt x="84" y="0"/>
                  <a:pt x="63" y="10"/>
                  <a:pt x="55" y="23"/>
                </a:cubicBezTo>
                <a:cubicBezTo>
                  <a:pt x="24" y="23"/>
                  <a:pt x="0" y="41"/>
                  <a:pt x="0" y="63"/>
                </a:cubicBezTo>
                <a:cubicBezTo>
                  <a:pt x="0" y="78"/>
                  <a:pt x="12" y="91"/>
                  <a:pt x="29" y="98"/>
                </a:cubicBezTo>
                <a:cubicBezTo>
                  <a:pt x="31" y="109"/>
                  <a:pt x="42" y="118"/>
                  <a:pt x="57" y="121"/>
                </a:cubicBezTo>
                <a:cubicBezTo>
                  <a:pt x="57" y="121"/>
                  <a:pt x="75" y="125"/>
                  <a:pt x="91" y="120"/>
                </a:cubicBezTo>
              </a:path>
            </a:pathLst>
          </a:custGeom>
          <a:noFill/>
          <a:ln w="28575">
            <a:solidFill>
              <a:srgbClr val="006699"/>
            </a:solidFill>
          </a:ln>
        </p:spPr>
        <p:txBody>
          <a:bodyPr lIns="48000" tIns="48000" rIns="48000" bIns="48000" anchor="ctr"/>
          <a:lstStyle/>
          <a:p>
            <a:pPr algn="ctr"/>
            <a:endParaRPr lang="en-US" sz="1333" dirty="0">
              <a:solidFill>
                <a:srgbClr val="006699"/>
              </a:solidFill>
              <a:latin typeface="微软雅黑" panose="020B0503020204020204" pitchFamily="34" charset="-122"/>
              <a:ea typeface="微软雅黑" panose="020B0503020204020204" pitchFamily="34" charset="-122"/>
            </a:endParaRPr>
          </a:p>
        </p:txBody>
      </p:sp>
      <p:grpSp>
        <p:nvGrpSpPr>
          <p:cNvPr id="280" name="Group 279"/>
          <p:cNvGrpSpPr/>
          <p:nvPr/>
        </p:nvGrpSpPr>
        <p:grpSpPr>
          <a:xfrm>
            <a:off x="3746202" y="4180715"/>
            <a:ext cx="562279" cy="767373"/>
            <a:chOff x="2790895" y="2002662"/>
            <a:chExt cx="302442" cy="366936"/>
          </a:xfrm>
          <a:solidFill>
            <a:schemeClr val="bg1">
              <a:lumMod val="50000"/>
            </a:schemeClr>
          </a:solidFill>
        </p:grpSpPr>
        <p:sp>
          <p:nvSpPr>
            <p:cNvPr id="281" name="Freeform 280"/>
            <p:cNvSpPr>
              <a:spLocks/>
            </p:cNvSpPr>
            <p:nvPr/>
          </p:nvSpPr>
          <p:spPr bwMode="auto">
            <a:xfrm>
              <a:off x="2940573" y="2182923"/>
              <a:ext cx="1543" cy="713"/>
            </a:xfrm>
            <a:custGeom>
              <a:avLst/>
              <a:gdLst>
                <a:gd name="T0" fmla="*/ 0 w 1"/>
                <a:gd name="T1" fmla="*/ 0 h 1588"/>
                <a:gd name="T2" fmla="*/ 2147483647 w 1"/>
                <a:gd name="T3" fmla="*/ 0 h 1588"/>
                <a:gd name="T4" fmla="*/ 0 w 1"/>
                <a:gd name="T5" fmla="*/ 0 h 1588"/>
                <a:gd name="T6" fmla="*/ 0 60000 65536"/>
                <a:gd name="T7" fmla="*/ 0 60000 65536"/>
                <a:gd name="T8" fmla="*/ 0 60000 65536"/>
                <a:gd name="T9" fmla="*/ 0 w 1"/>
                <a:gd name="T10" fmla="*/ 0 h 1588"/>
                <a:gd name="T11" fmla="*/ 1 w 1"/>
                <a:gd name="T12" fmla="*/ 1588 h 1588"/>
              </a:gdLst>
              <a:ahLst/>
              <a:cxnLst>
                <a:cxn ang="T6">
                  <a:pos x="T0" y="T1"/>
                </a:cxn>
                <a:cxn ang="T7">
                  <a:pos x="T2" y="T3"/>
                </a:cxn>
                <a:cxn ang="T8">
                  <a:pos x="T4" y="T5"/>
                </a:cxn>
              </a:cxnLst>
              <a:rect l="T9" t="T10" r="T11" b="T12"/>
              <a:pathLst>
                <a:path w="1" h="1588">
                  <a:moveTo>
                    <a:pt x="0" y="0"/>
                  </a:moveTo>
                  <a:cubicBezTo>
                    <a:pt x="1" y="0"/>
                    <a:pt x="1" y="0"/>
                    <a:pt x="1" y="0"/>
                  </a:cubicBezTo>
                  <a:cubicBezTo>
                    <a:pt x="1" y="0"/>
                    <a:pt x="1" y="0"/>
                    <a:pt x="0" y="0"/>
                  </a:cubicBezTo>
                  <a:close/>
                </a:path>
              </a:pathLst>
            </a:custGeom>
            <a:grpFill/>
            <a:ln w="9525">
              <a:noFill/>
              <a:round/>
              <a:headEnd/>
              <a:tailEnd/>
            </a:ln>
            <a:extLst/>
          </p:spPr>
          <p:txBody>
            <a:bodyPr lIns="48000" tIns="48000" rIns="48000" bIns="48000"/>
            <a:lstStyle/>
            <a:p>
              <a:endParaRPr lang="zh-CN" altLang="en-US" sz="1400">
                <a:solidFill>
                  <a:srgbClr val="000000">
                    <a:lumMod val="95000"/>
                    <a:lumOff val="5000"/>
                  </a:srgbClr>
                </a:solidFill>
                <a:latin typeface="微软雅黑" panose="020B0503020204020204" pitchFamily="34" charset="-122"/>
                <a:ea typeface="微软雅黑" panose="020B0503020204020204" pitchFamily="34" charset="-122"/>
              </a:endParaRPr>
            </a:p>
          </p:txBody>
        </p:sp>
        <p:sp>
          <p:nvSpPr>
            <p:cNvPr id="282" name="Freeform 281"/>
            <p:cNvSpPr>
              <a:spLocks/>
            </p:cNvSpPr>
            <p:nvPr/>
          </p:nvSpPr>
          <p:spPr bwMode="auto">
            <a:xfrm>
              <a:off x="2940573" y="2182923"/>
              <a:ext cx="1543" cy="713"/>
            </a:xfrm>
            <a:custGeom>
              <a:avLst/>
              <a:gdLst>
                <a:gd name="T0" fmla="*/ 0 w 1"/>
                <a:gd name="T1" fmla="*/ 0 h 1588"/>
                <a:gd name="T2" fmla="*/ 2147483647 w 1"/>
                <a:gd name="T3" fmla="*/ 0 h 1588"/>
                <a:gd name="T4" fmla="*/ 0 w 1"/>
                <a:gd name="T5" fmla="*/ 0 h 1588"/>
                <a:gd name="T6" fmla="*/ 0 60000 65536"/>
                <a:gd name="T7" fmla="*/ 0 60000 65536"/>
                <a:gd name="T8" fmla="*/ 0 60000 65536"/>
                <a:gd name="T9" fmla="*/ 0 w 1"/>
                <a:gd name="T10" fmla="*/ 0 h 1588"/>
                <a:gd name="T11" fmla="*/ 1 w 1"/>
                <a:gd name="T12" fmla="*/ 1588 h 1588"/>
              </a:gdLst>
              <a:ahLst/>
              <a:cxnLst>
                <a:cxn ang="T6">
                  <a:pos x="T0" y="T1"/>
                </a:cxn>
                <a:cxn ang="T7">
                  <a:pos x="T2" y="T3"/>
                </a:cxn>
                <a:cxn ang="T8">
                  <a:pos x="T4" y="T5"/>
                </a:cxn>
              </a:cxnLst>
              <a:rect l="T9" t="T10" r="T11" b="T12"/>
              <a:pathLst>
                <a:path w="1" h="1588">
                  <a:moveTo>
                    <a:pt x="0" y="0"/>
                  </a:moveTo>
                  <a:cubicBezTo>
                    <a:pt x="1" y="0"/>
                    <a:pt x="1" y="0"/>
                    <a:pt x="1" y="0"/>
                  </a:cubicBezTo>
                  <a:cubicBezTo>
                    <a:pt x="1" y="0"/>
                    <a:pt x="1" y="0"/>
                    <a:pt x="0" y="0"/>
                  </a:cubicBezTo>
                  <a:close/>
                </a:path>
              </a:pathLst>
            </a:custGeom>
            <a:grpFill/>
            <a:ln w="9525">
              <a:noFill/>
              <a:round/>
              <a:headEnd/>
              <a:tailEnd/>
            </a:ln>
            <a:extLst/>
          </p:spPr>
          <p:txBody>
            <a:bodyPr lIns="48000" tIns="48000" rIns="48000" bIns="48000"/>
            <a:lstStyle/>
            <a:p>
              <a:endParaRPr lang="zh-CN" altLang="en-US" sz="1400">
                <a:solidFill>
                  <a:srgbClr val="000000">
                    <a:lumMod val="95000"/>
                    <a:lumOff val="5000"/>
                  </a:srgbClr>
                </a:solidFill>
                <a:latin typeface="微软雅黑" panose="020B0503020204020204" pitchFamily="34" charset="-122"/>
                <a:ea typeface="微软雅黑" panose="020B0503020204020204" pitchFamily="34" charset="-122"/>
              </a:endParaRPr>
            </a:p>
          </p:txBody>
        </p:sp>
        <p:sp>
          <p:nvSpPr>
            <p:cNvPr id="283" name="Freeform 282"/>
            <p:cNvSpPr>
              <a:spLocks noEditPoints="1"/>
            </p:cNvSpPr>
            <p:nvPr/>
          </p:nvSpPr>
          <p:spPr bwMode="auto">
            <a:xfrm>
              <a:off x="2861327" y="2160836"/>
              <a:ext cx="160479" cy="208762"/>
            </a:xfrm>
            <a:custGeom>
              <a:avLst/>
              <a:gdLst>
                <a:gd name="T0" fmla="*/ 2147483647 w 88"/>
                <a:gd name="T1" fmla="*/ 2147483647 h 124"/>
                <a:gd name="T2" fmla="*/ 2147483647 w 88"/>
                <a:gd name="T3" fmla="*/ 2147483647 h 124"/>
                <a:gd name="T4" fmla="*/ 2147483647 w 88"/>
                <a:gd name="T5" fmla="*/ 2147483647 h 124"/>
                <a:gd name="T6" fmla="*/ 2147483647 w 88"/>
                <a:gd name="T7" fmla="*/ 2147483647 h 124"/>
                <a:gd name="T8" fmla="*/ 2147483647 w 88"/>
                <a:gd name="T9" fmla="*/ 0 h 124"/>
                <a:gd name="T10" fmla="*/ 2147483647 w 88"/>
                <a:gd name="T11" fmla="*/ 0 h 124"/>
                <a:gd name="T12" fmla="*/ 2147483647 w 88"/>
                <a:gd name="T13" fmla="*/ 0 h 124"/>
                <a:gd name="T14" fmla="*/ 2147483647 w 88"/>
                <a:gd name="T15" fmla="*/ 2147483647 h 124"/>
                <a:gd name="T16" fmla="*/ 2147483647 w 88"/>
                <a:gd name="T17" fmla="*/ 2147483647 h 124"/>
                <a:gd name="T18" fmla="*/ 0 w 88"/>
                <a:gd name="T19" fmla="*/ 2147483647 h 124"/>
                <a:gd name="T20" fmla="*/ 2147483647 w 88"/>
                <a:gd name="T21" fmla="*/ 2147483647 h 124"/>
                <a:gd name="T22" fmla="*/ 2147483647 w 88"/>
                <a:gd name="T23" fmla="*/ 2147483647 h 124"/>
                <a:gd name="T24" fmla="*/ 2147483647 w 88"/>
                <a:gd name="T25" fmla="*/ 2147483647 h 124"/>
                <a:gd name="T26" fmla="*/ 2147483647 w 88"/>
                <a:gd name="T27" fmla="*/ 2147483647 h 124"/>
                <a:gd name="T28" fmla="*/ 2147483647 w 88"/>
                <a:gd name="T29" fmla="*/ 2147483647 h 124"/>
                <a:gd name="T30" fmla="*/ 2147483647 w 88"/>
                <a:gd name="T31" fmla="*/ 2147483647 h 124"/>
                <a:gd name="T32" fmla="*/ 2147483647 w 88"/>
                <a:gd name="T33" fmla="*/ 2147483647 h 124"/>
                <a:gd name="T34" fmla="*/ 2147483647 w 88"/>
                <a:gd name="T35" fmla="*/ 2147483647 h 124"/>
                <a:gd name="T36" fmla="*/ 2147483647 w 88"/>
                <a:gd name="T37" fmla="*/ 2147483647 h 124"/>
                <a:gd name="T38" fmla="*/ 2147483647 w 88"/>
                <a:gd name="T39" fmla="*/ 2147483647 h 124"/>
                <a:gd name="T40" fmla="*/ 2147483647 w 88"/>
                <a:gd name="T41" fmla="*/ 2147483647 h 124"/>
                <a:gd name="T42" fmla="*/ 2147483647 w 88"/>
                <a:gd name="T43" fmla="*/ 2147483647 h 124"/>
                <a:gd name="T44" fmla="*/ 2147483647 w 88"/>
                <a:gd name="T45" fmla="*/ 2147483647 h 12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88"/>
                <a:gd name="T70" fmla="*/ 0 h 124"/>
                <a:gd name="T71" fmla="*/ 88 w 88"/>
                <a:gd name="T72" fmla="*/ 124 h 124"/>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88" h="124">
                  <a:moveTo>
                    <a:pt x="69" y="124"/>
                  </a:moveTo>
                  <a:cubicBezTo>
                    <a:pt x="88" y="124"/>
                    <a:pt x="88" y="124"/>
                    <a:pt x="88" y="124"/>
                  </a:cubicBezTo>
                  <a:cubicBezTo>
                    <a:pt x="87" y="123"/>
                    <a:pt x="87" y="121"/>
                    <a:pt x="87" y="120"/>
                  </a:cubicBezTo>
                  <a:cubicBezTo>
                    <a:pt x="51" y="6"/>
                    <a:pt x="51" y="6"/>
                    <a:pt x="51" y="6"/>
                  </a:cubicBezTo>
                  <a:cubicBezTo>
                    <a:pt x="50" y="2"/>
                    <a:pt x="47" y="0"/>
                    <a:pt x="44" y="0"/>
                  </a:cubicBezTo>
                  <a:cubicBezTo>
                    <a:pt x="44" y="0"/>
                    <a:pt x="44" y="0"/>
                    <a:pt x="44" y="0"/>
                  </a:cubicBezTo>
                  <a:cubicBezTo>
                    <a:pt x="43" y="0"/>
                    <a:pt x="43" y="0"/>
                    <a:pt x="43" y="0"/>
                  </a:cubicBezTo>
                  <a:cubicBezTo>
                    <a:pt x="40" y="0"/>
                    <a:pt x="37" y="2"/>
                    <a:pt x="36" y="6"/>
                  </a:cubicBezTo>
                  <a:cubicBezTo>
                    <a:pt x="1" y="120"/>
                    <a:pt x="1" y="120"/>
                    <a:pt x="1" y="120"/>
                  </a:cubicBezTo>
                  <a:cubicBezTo>
                    <a:pt x="0" y="121"/>
                    <a:pt x="0" y="123"/>
                    <a:pt x="0" y="124"/>
                  </a:cubicBezTo>
                  <a:cubicBezTo>
                    <a:pt x="18" y="124"/>
                    <a:pt x="18" y="124"/>
                    <a:pt x="18" y="124"/>
                  </a:cubicBezTo>
                  <a:cubicBezTo>
                    <a:pt x="23" y="107"/>
                    <a:pt x="23" y="107"/>
                    <a:pt x="23" y="107"/>
                  </a:cubicBezTo>
                  <a:cubicBezTo>
                    <a:pt x="64" y="107"/>
                    <a:pt x="64" y="107"/>
                    <a:pt x="64" y="107"/>
                  </a:cubicBezTo>
                  <a:lnTo>
                    <a:pt x="69" y="124"/>
                  </a:lnTo>
                  <a:close/>
                  <a:moveTo>
                    <a:pt x="48" y="55"/>
                  </a:moveTo>
                  <a:cubicBezTo>
                    <a:pt x="39" y="55"/>
                    <a:pt x="39" y="55"/>
                    <a:pt x="39" y="55"/>
                  </a:cubicBezTo>
                  <a:cubicBezTo>
                    <a:pt x="44" y="40"/>
                    <a:pt x="44" y="40"/>
                    <a:pt x="44" y="40"/>
                  </a:cubicBezTo>
                  <a:lnTo>
                    <a:pt x="48" y="55"/>
                  </a:lnTo>
                  <a:close/>
                  <a:moveTo>
                    <a:pt x="29" y="89"/>
                  </a:moveTo>
                  <a:cubicBezTo>
                    <a:pt x="33" y="73"/>
                    <a:pt x="33" y="73"/>
                    <a:pt x="33" y="73"/>
                  </a:cubicBezTo>
                  <a:cubicBezTo>
                    <a:pt x="54" y="73"/>
                    <a:pt x="54" y="73"/>
                    <a:pt x="54" y="73"/>
                  </a:cubicBezTo>
                  <a:cubicBezTo>
                    <a:pt x="59" y="89"/>
                    <a:pt x="59" y="89"/>
                    <a:pt x="59" y="89"/>
                  </a:cubicBezTo>
                  <a:lnTo>
                    <a:pt x="29" y="89"/>
                  </a:lnTo>
                  <a:close/>
                </a:path>
              </a:pathLst>
            </a:custGeom>
            <a:grpFill/>
            <a:ln w="9525">
              <a:noFill/>
              <a:round/>
              <a:headEnd/>
              <a:tailEnd/>
            </a:ln>
            <a:extLst/>
          </p:spPr>
          <p:txBody>
            <a:bodyPr lIns="48000" tIns="48000" rIns="48000" bIns="48000"/>
            <a:lstStyle/>
            <a:p>
              <a:endParaRPr lang="zh-CN" altLang="en-US" sz="1400">
                <a:solidFill>
                  <a:srgbClr val="000000">
                    <a:lumMod val="95000"/>
                    <a:lumOff val="5000"/>
                  </a:srgbClr>
                </a:solidFill>
                <a:latin typeface="微软雅黑" panose="020B0503020204020204" pitchFamily="34" charset="-122"/>
                <a:ea typeface="微软雅黑" panose="020B0503020204020204" pitchFamily="34" charset="-122"/>
              </a:endParaRPr>
            </a:p>
          </p:txBody>
        </p:sp>
        <p:sp>
          <p:nvSpPr>
            <p:cNvPr id="284" name="Freeform 283"/>
            <p:cNvSpPr>
              <a:spLocks/>
            </p:cNvSpPr>
            <p:nvPr/>
          </p:nvSpPr>
          <p:spPr bwMode="auto">
            <a:xfrm>
              <a:off x="2980693" y="2041849"/>
              <a:ext cx="56322" cy="132524"/>
            </a:xfrm>
            <a:custGeom>
              <a:avLst/>
              <a:gdLst>
                <a:gd name="T0" fmla="*/ 2147483647 w 31"/>
                <a:gd name="T1" fmla="*/ 2147483647 h 79"/>
                <a:gd name="T2" fmla="*/ 2147483647 w 31"/>
                <a:gd name="T3" fmla="*/ 2147483647 h 79"/>
                <a:gd name="T4" fmla="*/ 2147483647 w 31"/>
                <a:gd name="T5" fmla="*/ 2147483647 h 79"/>
                <a:gd name="T6" fmla="*/ 2147483647 w 31"/>
                <a:gd name="T7" fmla="*/ 2147483647 h 79"/>
                <a:gd name="T8" fmla="*/ 2147483647 w 31"/>
                <a:gd name="T9" fmla="*/ 2147483647 h 79"/>
                <a:gd name="T10" fmla="*/ 2147483647 w 31"/>
                <a:gd name="T11" fmla="*/ 2147483647 h 79"/>
                <a:gd name="T12" fmla="*/ 2147483647 w 31"/>
                <a:gd name="T13" fmla="*/ 2147483647 h 79"/>
                <a:gd name="T14" fmla="*/ 2147483647 w 31"/>
                <a:gd name="T15" fmla="*/ 2147483647 h 79"/>
                <a:gd name="T16" fmla="*/ 2147483647 w 31"/>
                <a:gd name="T17" fmla="*/ 2147483647 h 79"/>
                <a:gd name="T18" fmla="*/ 2147483647 w 31"/>
                <a:gd name="T19" fmla="*/ 2147483647 h 79"/>
                <a:gd name="T20" fmla="*/ 2147483647 w 31"/>
                <a:gd name="T21" fmla="*/ 2147483647 h 79"/>
                <a:gd name="T22" fmla="*/ 2147483647 w 31"/>
                <a:gd name="T23" fmla="*/ 2147483647 h 79"/>
                <a:gd name="T24" fmla="*/ 2147483647 w 31"/>
                <a:gd name="T25" fmla="*/ 2147483647 h 79"/>
                <a:gd name="T26" fmla="*/ 2147483647 w 31"/>
                <a:gd name="T27" fmla="*/ 2147483647 h 79"/>
                <a:gd name="T28" fmla="*/ 2147483647 w 31"/>
                <a:gd name="T29" fmla="*/ 2147483647 h 79"/>
                <a:gd name="T30" fmla="*/ 2147483647 w 31"/>
                <a:gd name="T31" fmla="*/ 2147483647 h 79"/>
                <a:gd name="T32" fmla="*/ 2147483647 w 31"/>
                <a:gd name="T33" fmla="*/ 2147483647 h 79"/>
                <a:gd name="T34" fmla="*/ 2147483647 w 31"/>
                <a:gd name="T35" fmla="*/ 2147483647 h 79"/>
                <a:gd name="T36" fmla="*/ 2147483647 w 31"/>
                <a:gd name="T37" fmla="*/ 2147483647 h 79"/>
                <a:gd name="T38" fmla="*/ 2147483647 w 31"/>
                <a:gd name="T39" fmla="*/ 2147483647 h 79"/>
                <a:gd name="T40" fmla="*/ 2147483647 w 31"/>
                <a:gd name="T41" fmla="*/ 2147483647 h 79"/>
                <a:gd name="T42" fmla="*/ 2147483647 w 31"/>
                <a:gd name="T43" fmla="*/ 2147483647 h 79"/>
                <a:gd name="T44" fmla="*/ 2147483647 w 31"/>
                <a:gd name="T45" fmla="*/ 2147483647 h 79"/>
                <a:gd name="T46" fmla="*/ 2147483647 w 31"/>
                <a:gd name="T47" fmla="*/ 2147483647 h 7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31"/>
                <a:gd name="T73" fmla="*/ 0 h 79"/>
                <a:gd name="T74" fmla="*/ 31 w 31"/>
                <a:gd name="T75" fmla="*/ 79 h 79"/>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31" h="79">
                  <a:moveTo>
                    <a:pt x="6" y="78"/>
                  </a:moveTo>
                  <a:cubicBezTo>
                    <a:pt x="3" y="75"/>
                    <a:pt x="2" y="70"/>
                    <a:pt x="5" y="67"/>
                  </a:cubicBezTo>
                  <a:cubicBezTo>
                    <a:pt x="5" y="67"/>
                    <a:pt x="5" y="67"/>
                    <a:pt x="5" y="67"/>
                  </a:cubicBezTo>
                  <a:cubicBezTo>
                    <a:pt x="13" y="56"/>
                    <a:pt x="15" y="47"/>
                    <a:pt x="15" y="40"/>
                  </a:cubicBezTo>
                  <a:cubicBezTo>
                    <a:pt x="15" y="40"/>
                    <a:pt x="15" y="40"/>
                    <a:pt x="15" y="40"/>
                  </a:cubicBezTo>
                  <a:cubicBezTo>
                    <a:pt x="15" y="40"/>
                    <a:pt x="15" y="40"/>
                    <a:pt x="15" y="40"/>
                  </a:cubicBezTo>
                  <a:cubicBezTo>
                    <a:pt x="15" y="40"/>
                    <a:pt x="15" y="40"/>
                    <a:pt x="15" y="40"/>
                  </a:cubicBezTo>
                  <a:cubicBezTo>
                    <a:pt x="15" y="26"/>
                    <a:pt x="4" y="16"/>
                    <a:pt x="3" y="15"/>
                  </a:cubicBezTo>
                  <a:cubicBezTo>
                    <a:pt x="3" y="15"/>
                    <a:pt x="3" y="15"/>
                    <a:pt x="3" y="15"/>
                  </a:cubicBezTo>
                  <a:cubicBezTo>
                    <a:pt x="3" y="15"/>
                    <a:pt x="3" y="15"/>
                    <a:pt x="3" y="15"/>
                  </a:cubicBezTo>
                  <a:cubicBezTo>
                    <a:pt x="3" y="15"/>
                    <a:pt x="3" y="15"/>
                    <a:pt x="3" y="15"/>
                  </a:cubicBezTo>
                  <a:cubicBezTo>
                    <a:pt x="0" y="12"/>
                    <a:pt x="0" y="7"/>
                    <a:pt x="2" y="4"/>
                  </a:cubicBezTo>
                  <a:cubicBezTo>
                    <a:pt x="2" y="4"/>
                    <a:pt x="2" y="4"/>
                    <a:pt x="2" y="4"/>
                  </a:cubicBezTo>
                  <a:cubicBezTo>
                    <a:pt x="5" y="0"/>
                    <a:pt x="10" y="0"/>
                    <a:pt x="13" y="3"/>
                  </a:cubicBezTo>
                  <a:cubicBezTo>
                    <a:pt x="13" y="3"/>
                    <a:pt x="13" y="3"/>
                    <a:pt x="13" y="3"/>
                  </a:cubicBezTo>
                  <a:cubicBezTo>
                    <a:pt x="14" y="3"/>
                    <a:pt x="31" y="16"/>
                    <a:pt x="31" y="40"/>
                  </a:cubicBezTo>
                  <a:cubicBezTo>
                    <a:pt x="31" y="40"/>
                    <a:pt x="31" y="40"/>
                    <a:pt x="31" y="40"/>
                  </a:cubicBezTo>
                  <a:cubicBezTo>
                    <a:pt x="31" y="40"/>
                    <a:pt x="31" y="40"/>
                    <a:pt x="31" y="40"/>
                  </a:cubicBezTo>
                  <a:cubicBezTo>
                    <a:pt x="31" y="40"/>
                    <a:pt x="31" y="40"/>
                    <a:pt x="31" y="40"/>
                  </a:cubicBezTo>
                  <a:cubicBezTo>
                    <a:pt x="31" y="51"/>
                    <a:pt x="27" y="64"/>
                    <a:pt x="17" y="76"/>
                  </a:cubicBezTo>
                  <a:cubicBezTo>
                    <a:pt x="17" y="76"/>
                    <a:pt x="17" y="76"/>
                    <a:pt x="17" y="76"/>
                  </a:cubicBezTo>
                  <a:cubicBezTo>
                    <a:pt x="16" y="78"/>
                    <a:pt x="14" y="79"/>
                    <a:pt x="11" y="79"/>
                  </a:cubicBezTo>
                  <a:cubicBezTo>
                    <a:pt x="11" y="79"/>
                    <a:pt x="11" y="79"/>
                    <a:pt x="11" y="79"/>
                  </a:cubicBezTo>
                  <a:cubicBezTo>
                    <a:pt x="9" y="79"/>
                    <a:pt x="8" y="79"/>
                    <a:pt x="6" y="78"/>
                  </a:cubicBezTo>
                  <a:close/>
                </a:path>
              </a:pathLst>
            </a:custGeom>
            <a:grpFill/>
            <a:ln w="9525">
              <a:noFill/>
              <a:round/>
              <a:headEnd/>
              <a:tailEnd/>
            </a:ln>
            <a:extLst/>
          </p:spPr>
          <p:txBody>
            <a:bodyPr lIns="48000" tIns="48000" rIns="48000" bIns="48000"/>
            <a:lstStyle/>
            <a:p>
              <a:endParaRPr lang="zh-CN" altLang="en-US" sz="1400">
                <a:solidFill>
                  <a:srgbClr val="000000">
                    <a:lumMod val="95000"/>
                    <a:lumOff val="5000"/>
                  </a:srgbClr>
                </a:solidFill>
                <a:latin typeface="微软雅黑" panose="020B0503020204020204" pitchFamily="34" charset="-122"/>
                <a:ea typeface="微软雅黑" panose="020B0503020204020204" pitchFamily="34" charset="-122"/>
              </a:endParaRPr>
            </a:p>
          </p:txBody>
        </p:sp>
        <p:sp>
          <p:nvSpPr>
            <p:cNvPr id="285" name="Freeform 284"/>
            <p:cNvSpPr>
              <a:spLocks/>
            </p:cNvSpPr>
            <p:nvPr/>
          </p:nvSpPr>
          <p:spPr bwMode="auto">
            <a:xfrm>
              <a:off x="3016955" y="2002662"/>
              <a:ext cx="76382" cy="207337"/>
            </a:xfrm>
            <a:custGeom>
              <a:avLst/>
              <a:gdLst>
                <a:gd name="T0" fmla="*/ 2147483647 w 42"/>
                <a:gd name="T1" fmla="*/ 2147483647 h 123"/>
                <a:gd name="T2" fmla="*/ 2147483647 w 42"/>
                <a:gd name="T3" fmla="*/ 2147483647 h 123"/>
                <a:gd name="T4" fmla="*/ 2147483647 w 42"/>
                <a:gd name="T5" fmla="*/ 2147483647 h 123"/>
                <a:gd name="T6" fmla="*/ 2147483647 w 42"/>
                <a:gd name="T7" fmla="*/ 2147483647 h 123"/>
                <a:gd name="T8" fmla="*/ 2147483647 w 42"/>
                <a:gd name="T9" fmla="*/ 2147483647 h 123"/>
                <a:gd name="T10" fmla="*/ 2147483647 w 42"/>
                <a:gd name="T11" fmla="*/ 2147483647 h 123"/>
                <a:gd name="T12" fmla="*/ 2147483647 w 42"/>
                <a:gd name="T13" fmla="*/ 2147483647 h 123"/>
                <a:gd name="T14" fmla="*/ 2147483647 w 42"/>
                <a:gd name="T15" fmla="*/ 2147483647 h 123"/>
                <a:gd name="T16" fmla="*/ 2147483647 w 42"/>
                <a:gd name="T17" fmla="*/ 2147483647 h 123"/>
                <a:gd name="T18" fmla="*/ 2147483647 w 42"/>
                <a:gd name="T19" fmla="*/ 2147483647 h 123"/>
                <a:gd name="T20" fmla="*/ 2147483647 w 42"/>
                <a:gd name="T21" fmla="*/ 2147483647 h 123"/>
                <a:gd name="T22" fmla="*/ 2147483647 w 42"/>
                <a:gd name="T23" fmla="*/ 2147483647 h 123"/>
                <a:gd name="T24" fmla="*/ 2147483647 w 42"/>
                <a:gd name="T25" fmla="*/ 2147483647 h 123"/>
                <a:gd name="T26" fmla="*/ 2147483647 w 42"/>
                <a:gd name="T27" fmla="*/ 2147483647 h 123"/>
                <a:gd name="T28" fmla="*/ 2147483647 w 42"/>
                <a:gd name="T29" fmla="*/ 2147483647 h 123"/>
                <a:gd name="T30" fmla="*/ 2147483647 w 42"/>
                <a:gd name="T31" fmla="*/ 2147483647 h 123"/>
                <a:gd name="T32" fmla="*/ 2147483647 w 42"/>
                <a:gd name="T33" fmla="*/ 2147483647 h 123"/>
                <a:gd name="T34" fmla="*/ 2147483647 w 42"/>
                <a:gd name="T35" fmla="*/ 2147483647 h 123"/>
                <a:gd name="T36" fmla="*/ 2147483647 w 42"/>
                <a:gd name="T37" fmla="*/ 2147483647 h 123"/>
                <a:gd name="T38" fmla="*/ 2147483647 w 42"/>
                <a:gd name="T39" fmla="*/ 2147483647 h 123"/>
                <a:gd name="T40" fmla="*/ 2147483647 w 42"/>
                <a:gd name="T41" fmla="*/ 2147483647 h 12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2"/>
                <a:gd name="T64" fmla="*/ 0 h 123"/>
                <a:gd name="T65" fmla="*/ 42 w 42"/>
                <a:gd name="T66" fmla="*/ 123 h 12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2" h="123">
                  <a:moveTo>
                    <a:pt x="10" y="121"/>
                  </a:moveTo>
                  <a:cubicBezTo>
                    <a:pt x="7" y="119"/>
                    <a:pt x="6" y="114"/>
                    <a:pt x="8" y="110"/>
                  </a:cubicBezTo>
                  <a:cubicBezTo>
                    <a:pt x="8" y="110"/>
                    <a:pt x="8" y="110"/>
                    <a:pt x="8" y="110"/>
                  </a:cubicBezTo>
                  <a:cubicBezTo>
                    <a:pt x="22" y="92"/>
                    <a:pt x="26" y="77"/>
                    <a:pt x="26" y="64"/>
                  </a:cubicBezTo>
                  <a:cubicBezTo>
                    <a:pt x="26" y="64"/>
                    <a:pt x="26" y="64"/>
                    <a:pt x="26" y="64"/>
                  </a:cubicBezTo>
                  <a:cubicBezTo>
                    <a:pt x="26" y="38"/>
                    <a:pt x="9" y="19"/>
                    <a:pt x="5" y="15"/>
                  </a:cubicBezTo>
                  <a:cubicBezTo>
                    <a:pt x="5" y="15"/>
                    <a:pt x="5" y="15"/>
                    <a:pt x="5" y="15"/>
                  </a:cubicBezTo>
                  <a:cubicBezTo>
                    <a:pt x="4" y="15"/>
                    <a:pt x="4" y="14"/>
                    <a:pt x="4" y="14"/>
                  </a:cubicBezTo>
                  <a:cubicBezTo>
                    <a:pt x="4" y="14"/>
                    <a:pt x="4" y="14"/>
                    <a:pt x="4" y="14"/>
                  </a:cubicBezTo>
                  <a:cubicBezTo>
                    <a:pt x="4" y="14"/>
                    <a:pt x="4" y="14"/>
                    <a:pt x="4" y="14"/>
                  </a:cubicBezTo>
                  <a:cubicBezTo>
                    <a:pt x="1" y="12"/>
                    <a:pt x="0" y="7"/>
                    <a:pt x="3" y="3"/>
                  </a:cubicBezTo>
                  <a:cubicBezTo>
                    <a:pt x="3" y="3"/>
                    <a:pt x="3" y="3"/>
                    <a:pt x="3" y="3"/>
                  </a:cubicBezTo>
                  <a:cubicBezTo>
                    <a:pt x="6" y="0"/>
                    <a:pt x="11" y="0"/>
                    <a:pt x="14" y="3"/>
                  </a:cubicBezTo>
                  <a:cubicBezTo>
                    <a:pt x="14" y="3"/>
                    <a:pt x="14" y="3"/>
                    <a:pt x="14" y="3"/>
                  </a:cubicBezTo>
                  <a:cubicBezTo>
                    <a:pt x="15" y="3"/>
                    <a:pt x="41" y="26"/>
                    <a:pt x="42" y="64"/>
                  </a:cubicBezTo>
                  <a:cubicBezTo>
                    <a:pt x="42" y="64"/>
                    <a:pt x="42" y="64"/>
                    <a:pt x="42" y="64"/>
                  </a:cubicBezTo>
                  <a:cubicBezTo>
                    <a:pt x="42" y="80"/>
                    <a:pt x="36" y="100"/>
                    <a:pt x="21" y="120"/>
                  </a:cubicBezTo>
                  <a:cubicBezTo>
                    <a:pt x="21" y="120"/>
                    <a:pt x="21" y="120"/>
                    <a:pt x="21" y="120"/>
                  </a:cubicBezTo>
                  <a:cubicBezTo>
                    <a:pt x="19" y="122"/>
                    <a:pt x="17" y="123"/>
                    <a:pt x="15" y="123"/>
                  </a:cubicBezTo>
                  <a:cubicBezTo>
                    <a:pt x="15" y="123"/>
                    <a:pt x="15" y="123"/>
                    <a:pt x="15" y="123"/>
                  </a:cubicBezTo>
                  <a:cubicBezTo>
                    <a:pt x="13" y="123"/>
                    <a:pt x="11" y="122"/>
                    <a:pt x="10" y="121"/>
                  </a:cubicBezTo>
                  <a:close/>
                </a:path>
              </a:pathLst>
            </a:custGeom>
            <a:grpFill/>
            <a:ln w="9525">
              <a:noFill/>
              <a:round/>
              <a:headEnd/>
              <a:tailEnd/>
            </a:ln>
            <a:extLst/>
          </p:spPr>
          <p:txBody>
            <a:bodyPr lIns="48000" tIns="48000" rIns="48000" bIns="48000"/>
            <a:lstStyle/>
            <a:p>
              <a:endParaRPr lang="zh-CN" altLang="en-US" sz="1400">
                <a:solidFill>
                  <a:srgbClr val="000000">
                    <a:lumMod val="95000"/>
                    <a:lumOff val="5000"/>
                  </a:srgbClr>
                </a:solidFill>
                <a:latin typeface="微软雅黑" panose="020B0503020204020204" pitchFamily="34" charset="-122"/>
                <a:ea typeface="微软雅黑" panose="020B0503020204020204" pitchFamily="34" charset="-122"/>
              </a:endParaRPr>
            </a:p>
          </p:txBody>
        </p:sp>
        <p:sp>
          <p:nvSpPr>
            <p:cNvPr id="286" name="Freeform 285"/>
            <p:cNvSpPr>
              <a:spLocks/>
            </p:cNvSpPr>
            <p:nvPr/>
          </p:nvSpPr>
          <p:spPr bwMode="auto">
            <a:xfrm>
              <a:off x="2845674" y="2041849"/>
              <a:ext cx="58637" cy="132524"/>
            </a:xfrm>
            <a:custGeom>
              <a:avLst/>
              <a:gdLst>
                <a:gd name="T0" fmla="*/ 2147483647 w 32"/>
                <a:gd name="T1" fmla="*/ 2147483647 h 79"/>
                <a:gd name="T2" fmla="*/ 0 w 32"/>
                <a:gd name="T3" fmla="*/ 2147483647 h 79"/>
                <a:gd name="T4" fmla="*/ 0 w 32"/>
                <a:gd name="T5" fmla="*/ 2147483647 h 79"/>
                <a:gd name="T6" fmla="*/ 0 w 32"/>
                <a:gd name="T7" fmla="*/ 2147483647 h 79"/>
                <a:gd name="T8" fmla="*/ 0 w 32"/>
                <a:gd name="T9" fmla="*/ 2147483647 h 79"/>
                <a:gd name="T10" fmla="*/ 2147483647 w 32"/>
                <a:gd name="T11" fmla="*/ 2147483647 h 79"/>
                <a:gd name="T12" fmla="*/ 2147483647 w 32"/>
                <a:gd name="T13" fmla="*/ 2147483647 h 79"/>
                <a:gd name="T14" fmla="*/ 2147483647 w 32"/>
                <a:gd name="T15" fmla="*/ 2147483647 h 79"/>
                <a:gd name="T16" fmla="*/ 2147483647 w 32"/>
                <a:gd name="T17" fmla="*/ 2147483647 h 79"/>
                <a:gd name="T18" fmla="*/ 2147483647 w 32"/>
                <a:gd name="T19" fmla="*/ 2147483647 h 79"/>
                <a:gd name="T20" fmla="*/ 2147483647 w 32"/>
                <a:gd name="T21" fmla="*/ 2147483647 h 79"/>
                <a:gd name="T22" fmla="*/ 2147483647 w 32"/>
                <a:gd name="T23" fmla="*/ 2147483647 h 79"/>
                <a:gd name="T24" fmla="*/ 2147483647 w 32"/>
                <a:gd name="T25" fmla="*/ 2147483647 h 79"/>
                <a:gd name="T26" fmla="*/ 2147483647 w 32"/>
                <a:gd name="T27" fmla="*/ 2147483647 h 79"/>
                <a:gd name="T28" fmla="*/ 2147483647 w 32"/>
                <a:gd name="T29" fmla="*/ 2147483647 h 79"/>
                <a:gd name="T30" fmla="*/ 2147483647 w 32"/>
                <a:gd name="T31" fmla="*/ 2147483647 h 79"/>
                <a:gd name="T32" fmla="*/ 2147483647 w 32"/>
                <a:gd name="T33" fmla="*/ 2147483647 h 79"/>
                <a:gd name="T34" fmla="*/ 2147483647 w 32"/>
                <a:gd name="T35" fmla="*/ 2147483647 h 79"/>
                <a:gd name="T36" fmla="*/ 2147483647 w 32"/>
                <a:gd name="T37" fmla="*/ 2147483647 h 79"/>
                <a:gd name="T38" fmla="*/ 2147483647 w 32"/>
                <a:gd name="T39" fmla="*/ 2147483647 h 79"/>
                <a:gd name="T40" fmla="*/ 2147483647 w 32"/>
                <a:gd name="T41" fmla="*/ 2147483647 h 79"/>
                <a:gd name="T42" fmla="*/ 2147483647 w 32"/>
                <a:gd name="T43" fmla="*/ 2147483647 h 79"/>
                <a:gd name="T44" fmla="*/ 2147483647 w 32"/>
                <a:gd name="T45" fmla="*/ 2147483647 h 79"/>
                <a:gd name="T46" fmla="*/ 2147483647 w 32"/>
                <a:gd name="T47" fmla="*/ 2147483647 h 79"/>
                <a:gd name="T48" fmla="*/ 2147483647 w 32"/>
                <a:gd name="T49" fmla="*/ 2147483647 h 79"/>
                <a:gd name="T50" fmla="*/ 2147483647 w 32"/>
                <a:gd name="T51" fmla="*/ 2147483647 h 79"/>
                <a:gd name="T52" fmla="*/ 2147483647 w 32"/>
                <a:gd name="T53" fmla="*/ 2147483647 h 79"/>
                <a:gd name="T54" fmla="*/ 2147483647 w 32"/>
                <a:gd name="T55" fmla="*/ 2147483647 h 79"/>
                <a:gd name="T56" fmla="*/ 2147483647 w 32"/>
                <a:gd name="T57" fmla="*/ 2147483647 h 7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32"/>
                <a:gd name="T88" fmla="*/ 0 h 79"/>
                <a:gd name="T89" fmla="*/ 32 w 32"/>
                <a:gd name="T90" fmla="*/ 79 h 79"/>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32" h="79">
                  <a:moveTo>
                    <a:pt x="14" y="76"/>
                  </a:moveTo>
                  <a:cubicBezTo>
                    <a:pt x="4" y="64"/>
                    <a:pt x="0" y="51"/>
                    <a:pt x="0" y="40"/>
                  </a:cubicBezTo>
                  <a:cubicBezTo>
                    <a:pt x="0" y="40"/>
                    <a:pt x="0" y="40"/>
                    <a:pt x="0" y="40"/>
                  </a:cubicBezTo>
                  <a:cubicBezTo>
                    <a:pt x="0" y="40"/>
                    <a:pt x="0" y="40"/>
                    <a:pt x="0" y="40"/>
                  </a:cubicBezTo>
                  <a:cubicBezTo>
                    <a:pt x="0" y="40"/>
                    <a:pt x="0" y="40"/>
                    <a:pt x="0" y="40"/>
                  </a:cubicBezTo>
                  <a:cubicBezTo>
                    <a:pt x="1" y="16"/>
                    <a:pt x="17" y="3"/>
                    <a:pt x="18" y="3"/>
                  </a:cubicBezTo>
                  <a:cubicBezTo>
                    <a:pt x="18" y="3"/>
                    <a:pt x="18" y="3"/>
                    <a:pt x="18" y="3"/>
                  </a:cubicBezTo>
                  <a:cubicBezTo>
                    <a:pt x="21" y="0"/>
                    <a:pt x="26" y="0"/>
                    <a:pt x="29" y="4"/>
                  </a:cubicBezTo>
                  <a:cubicBezTo>
                    <a:pt x="29" y="4"/>
                    <a:pt x="29" y="4"/>
                    <a:pt x="29" y="4"/>
                  </a:cubicBezTo>
                  <a:cubicBezTo>
                    <a:pt x="32" y="7"/>
                    <a:pt x="31" y="12"/>
                    <a:pt x="28" y="15"/>
                  </a:cubicBezTo>
                  <a:cubicBezTo>
                    <a:pt x="28" y="15"/>
                    <a:pt x="28" y="15"/>
                    <a:pt x="28" y="15"/>
                  </a:cubicBezTo>
                  <a:cubicBezTo>
                    <a:pt x="28" y="15"/>
                    <a:pt x="28" y="15"/>
                    <a:pt x="28" y="15"/>
                  </a:cubicBezTo>
                  <a:cubicBezTo>
                    <a:pt x="28" y="15"/>
                    <a:pt x="28" y="15"/>
                    <a:pt x="27" y="15"/>
                  </a:cubicBezTo>
                  <a:cubicBezTo>
                    <a:pt x="27" y="15"/>
                    <a:pt x="27" y="15"/>
                    <a:pt x="27" y="15"/>
                  </a:cubicBezTo>
                  <a:cubicBezTo>
                    <a:pt x="27" y="15"/>
                    <a:pt x="27" y="16"/>
                    <a:pt x="26" y="16"/>
                  </a:cubicBezTo>
                  <a:cubicBezTo>
                    <a:pt x="26" y="16"/>
                    <a:pt x="26" y="16"/>
                    <a:pt x="26" y="16"/>
                  </a:cubicBezTo>
                  <a:cubicBezTo>
                    <a:pt x="25" y="18"/>
                    <a:pt x="24" y="19"/>
                    <a:pt x="22" y="22"/>
                  </a:cubicBezTo>
                  <a:cubicBezTo>
                    <a:pt x="22" y="22"/>
                    <a:pt x="22" y="22"/>
                    <a:pt x="22" y="22"/>
                  </a:cubicBezTo>
                  <a:cubicBezTo>
                    <a:pt x="19" y="26"/>
                    <a:pt x="16" y="32"/>
                    <a:pt x="16" y="40"/>
                  </a:cubicBezTo>
                  <a:cubicBezTo>
                    <a:pt x="16" y="40"/>
                    <a:pt x="16" y="40"/>
                    <a:pt x="16" y="40"/>
                  </a:cubicBezTo>
                  <a:cubicBezTo>
                    <a:pt x="16" y="40"/>
                    <a:pt x="16" y="40"/>
                    <a:pt x="16" y="40"/>
                  </a:cubicBezTo>
                  <a:cubicBezTo>
                    <a:pt x="16" y="40"/>
                    <a:pt x="16" y="40"/>
                    <a:pt x="16" y="40"/>
                  </a:cubicBezTo>
                  <a:cubicBezTo>
                    <a:pt x="16" y="47"/>
                    <a:pt x="18" y="56"/>
                    <a:pt x="26" y="67"/>
                  </a:cubicBezTo>
                  <a:cubicBezTo>
                    <a:pt x="26" y="67"/>
                    <a:pt x="26" y="67"/>
                    <a:pt x="26" y="67"/>
                  </a:cubicBezTo>
                  <a:cubicBezTo>
                    <a:pt x="29" y="70"/>
                    <a:pt x="28" y="75"/>
                    <a:pt x="25" y="78"/>
                  </a:cubicBezTo>
                  <a:cubicBezTo>
                    <a:pt x="25" y="78"/>
                    <a:pt x="25" y="78"/>
                    <a:pt x="25" y="78"/>
                  </a:cubicBezTo>
                  <a:cubicBezTo>
                    <a:pt x="23" y="79"/>
                    <a:pt x="22" y="79"/>
                    <a:pt x="20" y="79"/>
                  </a:cubicBezTo>
                  <a:cubicBezTo>
                    <a:pt x="20" y="79"/>
                    <a:pt x="20" y="79"/>
                    <a:pt x="20" y="79"/>
                  </a:cubicBezTo>
                  <a:cubicBezTo>
                    <a:pt x="18" y="79"/>
                    <a:pt x="15" y="78"/>
                    <a:pt x="14" y="76"/>
                  </a:cubicBezTo>
                  <a:close/>
                </a:path>
              </a:pathLst>
            </a:custGeom>
            <a:grpFill/>
            <a:ln w="9525">
              <a:noFill/>
              <a:round/>
              <a:headEnd/>
              <a:tailEnd/>
            </a:ln>
            <a:extLst/>
          </p:spPr>
          <p:txBody>
            <a:bodyPr lIns="48000" tIns="48000" rIns="48000" bIns="48000"/>
            <a:lstStyle/>
            <a:p>
              <a:endParaRPr lang="zh-CN" altLang="en-US" sz="1400">
                <a:solidFill>
                  <a:srgbClr val="000000">
                    <a:lumMod val="95000"/>
                    <a:lumOff val="5000"/>
                  </a:srgbClr>
                </a:solidFill>
                <a:latin typeface="微软雅黑" panose="020B0503020204020204" pitchFamily="34" charset="-122"/>
                <a:ea typeface="微软雅黑" panose="020B0503020204020204" pitchFamily="34" charset="-122"/>
              </a:endParaRPr>
            </a:p>
          </p:txBody>
        </p:sp>
        <p:sp>
          <p:nvSpPr>
            <p:cNvPr id="287" name="Freeform 286"/>
            <p:cNvSpPr>
              <a:spLocks/>
            </p:cNvSpPr>
            <p:nvPr/>
          </p:nvSpPr>
          <p:spPr bwMode="auto">
            <a:xfrm>
              <a:off x="2790895" y="2002662"/>
              <a:ext cx="74839" cy="207337"/>
            </a:xfrm>
            <a:custGeom>
              <a:avLst/>
              <a:gdLst>
                <a:gd name="T0" fmla="*/ 2147483647 w 41"/>
                <a:gd name="T1" fmla="*/ 2147483647 h 123"/>
                <a:gd name="T2" fmla="*/ 0 w 41"/>
                <a:gd name="T3" fmla="*/ 2147483647 h 123"/>
                <a:gd name="T4" fmla="*/ 0 w 41"/>
                <a:gd name="T5" fmla="*/ 2147483647 h 123"/>
                <a:gd name="T6" fmla="*/ 2147483647 w 41"/>
                <a:gd name="T7" fmla="*/ 2147483647 h 123"/>
                <a:gd name="T8" fmla="*/ 2147483647 w 41"/>
                <a:gd name="T9" fmla="*/ 2147483647 h 123"/>
                <a:gd name="T10" fmla="*/ 2147483647 w 41"/>
                <a:gd name="T11" fmla="*/ 2147483647 h 123"/>
                <a:gd name="T12" fmla="*/ 2147483647 w 41"/>
                <a:gd name="T13" fmla="*/ 2147483647 h 123"/>
                <a:gd name="T14" fmla="*/ 2147483647 w 41"/>
                <a:gd name="T15" fmla="*/ 2147483647 h 123"/>
                <a:gd name="T16" fmla="*/ 2147483647 w 41"/>
                <a:gd name="T17" fmla="*/ 2147483647 h 123"/>
                <a:gd name="T18" fmla="*/ 2147483647 w 41"/>
                <a:gd name="T19" fmla="*/ 2147483647 h 123"/>
                <a:gd name="T20" fmla="*/ 2147483647 w 41"/>
                <a:gd name="T21" fmla="*/ 2147483647 h 123"/>
                <a:gd name="T22" fmla="*/ 2147483647 w 41"/>
                <a:gd name="T23" fmla="*/ 2147483647 h 123"/>
                <a:gd name="T24" fmla="*/ 2147483647 w 41"/>
                <a:gd name="T25" fmla="*/ 2147483647 h 123"/>
                <a:gd name="T26" fmla="*/ 2147483647 w 41"/>
                <a:gd name="T27" fmla="*/ 2147483647 h 123"/>
                <a:gd name="T28" fmla="*/ 2147483647 w 41"/>
                <a:gd name="T29" fmla="*/ 2147483647 h 123"/>
                <a:gd name="T30" fmla="*/ 2147483647 w 41"/>
                <a:gd name="T31" fmla="*/ 2147483647 h 123"/>
                <a:gd name="T32" fmla="*/ 2147483647 w 41"/>
                <a:gd name="T33" fmla="*/ 2147483647 h 123"/>
                <a:gd name="T34" fmla="*/ 2147483647 w 41"/>
                <a:gd name="T35" fmla="*/ 2147483647 h 123"/>
                <a:gd name="T36" fmla="*/ 2147483647 w 41"/>
                <a:gd name="T37" fmla="*/ 2147483647 h 123"/>
                <a:gd name="T38" fmla="*/ 2147483647 w 41"/>
                <a:gd name="T39" fmla="*/ 2147483647 h 123"/>
                <a:gd name="T40" fmla="*/ 2147483647 w 41"/>
                <a:gd name="T41" fmla="*/ 2147483647 h 123"/>
                <a:gd name="T42" fmla="*/ 2147483647 w 41"/>
                <a:gd name="T43" fmla="*/ 2147483647 h 123"/>
                <a:gd name="T44" fmla="*/ 2147483647 w 41"/>
                <a:gd name="T45" fmla="*/ 2147483647 h 123"/>
                <a:gd name="T46" fmla="*/ 2147483647 w 41"/>
                <a:gd name="T47" fmla="*/ 2147483647 h 123"/>
                <a:gd name="T48" fmla="*/ 2147483647 w 41"/>
                <a:gd name="T49" fmla="*/ 2147483647 h 12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1"/>
                <a:gd name="T76" fmla="*/ 0 h 123"/>
                <a:gd name="T77" fmla="*/ 41 w 41"/>
                <a:gd name="T78" fmla="*/ 123 h 12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1" h="123">
                  <a:moveTo>
                    <a:pt x="20" y="120"/>
                  </a:moveTo>
                  <a:cubicBezTo>
                    <a:pt x="5" y="100"/>
                    <a:pt x="0" y="80"/>
                    <a:pt x="0" y="64"/>
                  </a:cubicBezTo>
                  <a:cubicBezTo>
                    <a:pt x="0" y="64"/>
                    <a:pt x="0" y="64"/>
                    <a:pt x="0" y="64"/>
                  </a:cubicBezTo>
                  <a:cubicBezTo>
                    <a:pt x="0" y="26"/>
                    <a:pt x="26" y="3"/>
                    <a:pt x="27" y="3"/>
                  </a:cubicBezTo>
                  <a:cubicBezTo>
                    <a:pt x="27" y="3"/>
                    <a:pt x="27" y="3"/>
                    <a:pt x="27" y="3"/>
                  </a:cubicBezTo>
                  <a:cubicBezTo>
                    <a:pt x="27" y="3"/>
                    <a:pt x="27" y="3"/>
                    <a:pt x="27" y="3"/>
                  </a:cubicBezTo>
                  <a:cubicBezTo>
                    <a:pt x="30" y="0"/>
                    <a:pt x="35" y="0"/>
                    <a:pt x="38" y="3"/>
                  </a:cubicBezTo>
                  <a:cubicBezTo>
                    <a:pt x="38" y="3"/>
                    <a:pt x="38" y="3"/>
                    <a:pt x="38" y="3"/>
                  </a:cubicBezTo>
                  <a:cubicBezTo>
                    <a:pt x="41" y="7"/>
                    <a:pt x="41" y="12"/>
                    <a:pt x="37" y="14"/>
                  </a:cubicBezTo>
                  <a:cubicBezTo>
                    <a:pt x="37" y="14"/>
                    <a:pt x="37" y="14"/>
                    <a:pt x="37" y="14"/>
                  </a:cubicBezTo>
                  <a:cubicBezTo>
                    <a:pt x="37" y="14"/>
                    <a:pt x="37" y="15"/>
                    <a:pt x="37" y="15"/>
                  </a:cubicBezTo>
                  <a:cubicBezTo>
                    <a:pt x="37" y="15"/>
                    <a:pt x="37" y="15"/>
                    <a:pt x="37" y="15"/>
                  </a:cubicBezTo>
                  <a:cubicBezTo>
                    <a:pt x="36" y="16"/>
                    <a:pt x="35" y="17"/>
                    <a:pt x="34" y="18"/>
                  </a:cubicBezTo>
                  <a:cubicBezTo>
                    <a:pt x="34" y="18"/>
                    <a:pt x="34" y="18"/>
                    <a:pt x="34" y="18"/>
                  </a:cubicBezTo>
                  <a:cubicBezTo>
                    <a:pt x="32" y="20"/>
                    <a:pt x="29" y="23"/>
                    <a:pt x="26" y="28"/>
                  </a:cubicBezTo>
                  <a:cubicBezTo>
                    <a:pt x="26" y="28"/>
                    <a:pt x="26" y="28"/>
                    <a:pt x="26" y="28"/>
                  </a:cubicBezTo>
                  <a:cubicBezTo>
                    <a:pt x="21" y="37"/>
                    <a:pt x="15" y="49"/>
                    <a:pt x="15" y="64"/>
                  </a:cubicBezTo>
                  <a:cubicBezTo>
                    <a:pt x="15" y="64"/>
                    <a:pt x="15" y="64"/>
                    <a:pt x="15" y="64"/>
                  </a:cubicBezTo>
                  <a:cubicBezTo>
                    <a:pt x="15" y="77"/>
                    <a:pt x="20" y="92"/>
                    <a:pt x="33" y="110"/>
                  </a:cubicBezTo>
                  <a:cubicBezTo>
                    <a:pt x="33" y="110"/>
                    <a:pt x="33" y="110"/>
                    <a:pt x="33" y="110"/>
                  </a:cubicBezTo>
                  <a:cubicBezTo>
                    <a:pt x="35" y="114"/>
                    <a:pt x="35" y="119"/>
                    <a:pt x="31" y="121"/>
                  </a:cubicBezTo>
                  <a:cubicBezTo>
                    <a:pt x="31" y="121"/>
                    <a:pt x="31" y="121"/>
                    <a:pt x="31" y="121"/>
                  </a:cubicBezTo>
                  <a:cubicBezTo>
                    <a:pt x="30" y="122"/>
                    <a:pt x="28" y="123"/>
                    <a:pt x="27" y="123"/>
                  </a:cubicBezTo>
                  <a:cubicBezTo>
                    <a:pt x="27" y="123"/>
                    <a:pt x="27" y="123"/>
                    <a:pt x="27" y="123"/>
                  </a:cubicBezTo>
                  <a:cubicBezTo>
                    <a:pt x="24" y="123"/>
                    <a:pt x="22" y="122"/>
                    <a:pt x="20" y="120"/>
                  </a:cubicBezTo>
                  <a:close/>
                </a:path>
              </a:pathLst>
            </a:custGeom>
            <a:grpFill/>
            <a:ln w="9525">
              <a:noFill/>
              <a:round/>
              <a:headEnd/>
              <a:tailEnd/>
            </a:ln>
            <a:extLst/>
          </p:spPr>
          <p:txBody>
            <a:bodyPr lIns="48000" tIns="48000" rIns="48000" bIns="48000"/>
            <a:lstStyle/>
            <a:p>
              <a:endParaRPr lang="zh-CN" altLang="en-US" sz="1400">
                <a:solidFill>
                  <a:srgbClr val="000000">
                    <a:lumMod val="95000"/>
                    <a:lumOff val="5000"/>
                  </a:srgbClr>
                </a:solidFill>
                <a:latin typeface="微软雅黑" panose="020B0503020204020204" pitchFamily="34" charset="-122"/>
                <a:ea typeface="微软雅黑" panose="020B0503020204020204" pitchFamily="34" charset="-122"/>
              </a:endParaRPr>
            </a:p>
          </p:txBody>
        </p:sp>
        <p:sp>
          <p:nvSpPr>
            <p:cNvPr id="288" name="Oval 287"/>
            <p:cNvSpPr>
              <a:spLocks noChangeArrowheads="1"/>
            </p:cNvSpPr>
            <p:nvPr/>
          </p:nvSpPr>
          <p:spPr bwMode="auto">
            <a:xfrm>
              <a:off x="2915112" y="2085312"/>
              <a:ext cx="52464" cy="49162"/>
            </a:xfrm>
            <a:prstGeom prst="ellipse">
              <a:avLst/>
            </a:prstGeom>
            <a:grpFill/>
            <a:ln w="9525">
              <a:noFill/>
              <a:round/>
              <a:headEnd/>
              <a:tailEnd/>
            </a:ln>
            <a:extLst/>
          </p:spPr>
          <p:txBody>
            <a:bodyPr lIns="48000" tIns="48000" rIns="48000" bIns="48000"/>
            <a:lstStyle>
              <a:lvl1pPr eaLnBrk="0" hangingPunct="0">
                <a:defRPr sz="1200" b="1">
                  <a:solidFill>
                    <a:schemeClr val="tx1"/>
                  </a:solidFill>
                  <a:latin typeface="Arial" panose="020B0604020202020204" pitchFamily="34" charset="0"/>
                  <a:ea typeface="宋体" panose="02010600030101010101" pitchFamily="2" charset="-122"/>
                </a:defRPr>
              </a:lvl1pPr>
              <a:lvl2pPr marL="742950" indent="-285750" eaLnBrk="0" hangingPunct="0">
                <a:defRPr sz="1200" b="1">
                  <a:solidFill>
                    <a:schemeClr val="tx1"/>
                  </a:solidFill>
                  <a:latin typeface="Arial" panose="020B0604020202020204" pitchFamily="34" charset="0"/>
                  <a:ea typeface="宋体" panose="02010600030101010101" pitchFamily="2" charset="-122"/>
                </a:defRPr>
              </a:lvl2pPr>
              <a:lvl3pPr marL="1143000" indent="-228600" eaLnBrk="0" hangingPunct="0">
                <a:defRPr sz="1200" b="1">
                  <a:solidFill>
                    <a:schemeClr val="tx1"/>
                  </a:solidFill>
                  <a:latin typeface="Arial" panose="020B0604020202020204" pitchFamily="34" charset="0"/>
                  <a:ea typeface="宋体" panose="02010600030101010101" pitchFamily="2" charset="-122"/>
                </a:defRPr>
              </a:lvl3pPr>
              <a:lvl4pPr marL="1600200" indent="-228600" eaLnBrk="0" hangingPunct="0">
                <a:defRPr sz="1200" b="1">
                  <a:solidFill>
                    <a:schemeClr val="tx1"/>
                  </a:solidFill>
                  <a:latin typeface="Arial" panose="020B0604020202020204" pitchFamily="34" charset="0"/>
                  <a:ea typeface="宋体" panose="02010600030101010101" pitchFamily="2" charset="-122"/>
                </a:defRPr>
              </a:lvl4pPr>
              <a:lvl5pPr marL="2057400" indent="-228600" eaLnBrk="0" hangingPunct="0">
                <a:defRPr sz="1200" b="1">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sz="1200" b="1">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sz="1200" b="1">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sz="1200" b="1">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sz="1200" b="1">
                  <a:solidFill>
                    <a:schemeClr val="tx1"/>
                  </a:solidFill>
                  <a:latin typeface="Arial" panose="020B0604020202020204" pitchFamily="34" charset="0"/>
                  <a:ea typeface="宋体" panose="02010600030101010101" pitchFamily="2" charset="-122"/>
                </a:defRPr>
              </a:lvl9pPr>
            </a:lstStyle>
            <a:p>
              <a:pPr eaLnBrk="1" hangingPunct="1"/>
              <a:endParaRPr lang="zh-CN" altLang="en-US" sz="1400" b="0">
                <a:solidFill>
                  <a:srgbClr val="000000">
                    <a:lumMod val="95000"/>
                    <a:lumOff val="5000"/>
                  </a:srgbClr>
                </a:solidFill>
                <a:latin typeface="微软雅黑" panose="020B0503020204020204" pitchFamily="34" charset="-122"/>
                <a:ea typeface="微软雅黑" panose="020B0503020204020204" pitchFamily="34" charset="-122"/>
              </a:endParaRPr>
            </a:p>
          </p:txBody>
        </p:sp>
      </p:grpSp>
      <p:sp>
        <p:nvSpPr>
          <p:cNvPr id="291" name="Rectangle 290"/>
          <p:cNvSpPr/>
          <p:nvPr/>
        </p:nvSpPr>
        <p:spPr bwMode="auto">
          <a:xfrm>
            <a:off x="3647848" y="1049054"/>
            <a:ext cx="6520691" cy="384725"/>
          </a:xfrm>
          <a:prstGeom prst="rect">
            <a:avLst/>
          </a:prstGeom>
          <a:solidFill>
            <a:schemeClr val="tx1">
              <a:lumMod val="50000"/>
              <a:lumOff val="50000"/>
              <a:alpha val="10000"/>
            </a:schemeClr>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a:buClr>
                <a:srgbClr val="CC9900"/>
              </a:buClr>
            </a:pPr>
            <a:r>
              <a:rPr lang="en-US" altLang="zh-CN" sz="1400" b="1" dirty="0">
                <a:solidFill>
                  <a:srgbClr val="000000"/>
                </a:solidFill>
                <a:latin typeface="微软雅黑" panose="020B0503020204020204" pitchFamily="34" charset="-122"/>
                <a:ea typeface="微软雅黑" panose="020B0503020204020204" pitchFamily="34" charset="-122"/>
              </a:rPr>
              <a:t>Operator</a:t>
            </a:r>
            <a:endParaRPr lang="en-US" sz="1400" b="1" dirty="0">
              <a:solidFill>
                <a:srgbClr val="000000"/>
              </a:solidFill>
              <a:latin typeface="微软雅黑" panose="020B0503020204020204" pitchFamily="34" charset="-122"/>
              <a:ea typeface="微软雅黑" panose="020B0503020204020204" pitchFamily="34" charset="-122"/>
            </a:endParaRPr>
          </a:p>
        </p:txBody>
      </p:sp>
      <p:sp>
        <p:nvSpPr>
          <p:cNvPr id="292" name="Rectangle 291"/>
          <p:cNvSpPr/>
          <p:nvPr/>
        </p:nvSpPr>
        <p:spPr bwMode="auto">
          <a:xfrm>
            <a:off x="10246472" y="1049054"/>
            <a:ext cx="1898201" cy="384725"/>
          </a:xfrm>
          <a:prstGeom prst="rect">
            <a:avLst/>
          </a:prstGeom>
          <a:solidFill>
            <a:schemeClr val="tx1">
              <a:lumMod val="50000"/>
              <a:lumOff val="50000"/>
              <a:alpha val="10000"/>
            </a:schemeClr>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a:buClr>
                <a:srgbClr val="CC9900"/>
              </a:buClr>
            </a:pPr>
            <a:r>
              <a:rPr lang="en-US" altLang="zh-CN" sz="1400" b="1" dirty="0">
                <a:solidFill>
                  <a:srgbClr val="000000"/>
                </a:solidFill>
                <a:latin typeface="微软雅黑" panose="020B0503020204020204" pitchFamily="34" charset="-122"/>
                <a:ea typeface="微软雅黑" panose="020B0503020204020204" pitchFamily="34" charset="-122"/>
              </a:rPr>
              <a:t>Tenant</a:t>
            </a:r>
            <a:endParaRPr lang="zh-CN" altLang="en-US" sz="1400" b="1" dirty="0">
              <a:solidFill>
                <a:srgbClr val="000000"/>
              </a:solidFill>
              <a:latin typeface="微软雅黑" panose="020B0503020204020204" pitchFamily="34" charset="-122"/>
              <a:ea typeface="微软雅黑" panose="020B0503020204020204" pitchFamily="34" charset="-122"/>
            </a:endParaRPr>
          </a:p>
        </p:txBody>
      </p:sp>
      <p:sp>
        <p:nvSpPr>
          <p:cNvPr id="293" name="Rectangle 292"/>
          <p:cNvSpPr/>
          <p:nvPr/>
        </p:nvSpPr>
        <p:spPr bwMode="auto">
          <a:xfrm>
            <a:off x="3698658" y="2677164"/>
            <a:ext cx="675389" cy="3518136"/>
          </a:xfrm>
          <a:prstGeom prst="rect">
            <a:avLst/>
          </a:prstGeom>
          <a:noFill/>
          <a:ln w="12700" cap="flat" cmpd="sng" algn="ctr">
            <a:solidFill>
              <a:schemeClr val="tx1"/>
            </a:solidFill>
            <a:prstDash val="dash"/>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a:buClr>
                <a:srgbClr val="CC9900"/>
              </a:buClr>
            </a:pPr>
            <a:r>
              <a:rPr lang="en-US" sz="1467" dirty="0">
                <a:solidFill>
                  <a:srgbClr val="000000"/>
                </a:solidFill>
                <a:latin typeface="微软雅黑" panose="020B0503020204020204" pitchFamily="34" charset="-122"/>
                <a:ea typeface="微软雅黑" panose="020B0503020204020204" pitchFamily="34" charset="-122"/>
              </a:rPr>
              <a:t>RAN</a:t>
            </a:r>
          </a:p>
        </p:txBody>
      </p:sp>
      <p:grpSp>
        <p:nvGrpSpPr>
          <p:cNvPr id="320" name="组合 1164"/>
          <p:cNvGrpSpPr>
            <a:grpSpLocks/>
          </p:cNvGrpSpPr>
          <p:nvPr/>
        </p:nvGrpSpPr>
        <p:grpSpPr bwMode="auto">
          <a:xfrm>
            <a:off x="10796475" y="3795949"/>
            <a:ext cx="241155" cy="323984"/>
            <a:chOff x="690563" y="407988"/>
            <a:chExt cx="487363" cy="755650"/>
          </a:xfrm>
        </p:grpSpPr>
        <p:sp>
          <p:nvSpPr>
            <p:cNvPr id="321" name="Freeform 8"/>
            <p:cNvSpPr>
              <a:spLocks/>
            </p:cNvSpPr>
            <p:nvPr/>
          </p:nvSpPr>
          <p:spPr bwMode="auto">
            <a:xfrm>
              <a:off x="692151" y="582613"/>
              <a:ext cx="238125" cy="581025"/>
            </a:xfrm>
            <a:custGeom>
              <a:avLst/>
              <a:gdLst>
                <a:gd name="T0" fmla="*/ 2147483647 w 150"/>
                <a:gd name="T1" fmla="*/ 2147483647 h 366"/>
                <a:gd name="T2" fmla="*/ 0 w 150"/>
                <a:gd name="T3" fmla="*/ 2147483647 h 366"/>
                <a:gd name="T4" fmla="*/ 0 w 150"/>
                <a:gd name="T5" fmla="*/ 0 h 366"/>
                <a:gd name="T6" fmla="*/ 2147483647 w 150"/>
                <a:gd name="T7" fmla="*/ 2147483647 h 366"/>
                <a:gd name="T8" fmla="*/ 2147483647 w 150"/>
                <a:gd name="T9" fmla="*/ 2147483647 h 366"/>
                <a:gd name="T10" fmla="*/ 0 60000 65536"/>
                <a:gd name="T11" fmla="*/ 0 60000 65536"/>
                <a:gd name="T12" fmla="*/ 0 60000 65536"/>
                <a:gd name="T13" fmla="*/ 0 60000 65536"/>
                <a:gd name="T14" fmla="*/ 0 60000 65536"/>
                <a:gd name="T15" fmla="*/ 0 w 150"/>
                <a:gd name="T16" fmla="*/ 0 h 366"/>
                <a:gd name="T17" fmla="*/ 150 w 150"/>
                <a:gd name="T18" fmla="*/ 366 h 366"/>
              </a:gdLst>
              <a:ahLst/>
              <a:cxnLst>
                <a:cxn ang="T10">
                  <a:pos x="T0" y="T1"/>
                </a:cxn>
                <a:cxn ang="T11">
                  <a:pos x="T2" y="T3"/>
                </a:cxn>
                <a:cxn ang="T12">
                  <a:pos x="T4" y="T5"/>
                </a:cxn>
                <a:cxn ang="T13">
                  <a:pos x="T6" y="T7"/>
                </a:cxn>
                <a:cxn ang="T14">
                  <a:pos x="T8" y="T9"/>
                </a:cxn>
              </a:cxnLst>
              <a:rect l="T15" t="T16" r="T17" b="T18"/>
              <a:pathLst>
                <a:path w="150" h="366">
                  <a:moveTo>
                    <a:pt x="150" y="366"/>
                  </a:moveTo>
                  <a:lnTo>
                    <a:pt x="0" y="342"/>
                  </a:lnTo>
                  <a:lnTo>
                    <a:pt x="0" y="0"/>
                  </a:lnTo>
                  <a:lnTo>
                    <a:pt x="150" y="26"/>
                  </a:lnTo>
                  <a:lnTo>
                    <a:pt x="150" y="366"/>
                  </a:lnTo>
                  <a:close/>
                </a:path>
              </a:pathLst>
            </a:custGeom>
            <a:solidFill>
              <a:srgbClr val="0068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322" name="Freeform 9"/>
            <p:cNvSpPr>
              <a:spLocks/>
            </p:cNvSpPr>
            <p:nvPr/>
          </p:nvSpPr>
          <p:spPr bwMode="auto">
            <a:xfrm>
              <a:off x="690563" y="627063"/>
              <a:ext cx="242888" cy="53975"/>
            </a:xfrm>
            <a:custGeom>
              <a:avLst/>
              <a:gdLst>
                <a:gd name="T0" fmla="*/ 2147483647 w 153"/>
                <a:gd name="T1" fmla="*/ 2147483647 h 34"/>
                <a:gd name="T2" fmla="*/ 0 w 153"/>
                <a:gd name="T3" fmla="*/ 2147483647 h 34"/>
                <a:gd name="T4" fmla="*/ 0 w 153"/>
                <a:gd name="T5" fmla="*/ 0 h 34"/>
                <a:gd name="T6" fmla="*/ 2147483647 w 153"/>
                <a:gd name="T7" fmla="*/ 2147483647 h 34"/>
                <a:gd name="T8" fmla="*/ 2147483647 w 153"/>
                <a:gd name="T9" fmla="*/ 2147483647 h 34"/>
                <a:gd name="T10" fmla="*/ 0 60000 65536"/>
                <a:gd name="T11" fmla="*/ 0 60000 65536"/>
                <a:gd name="T12" fmla="*/ 0 60000 65536"/>
                <a:gd name="T13" fmla="*/ 0 60000 65536"/>
                <a:gd name="T14" fmla="*/ 0 60000 65536"/>
                <a:gd name="T15" fmla="*/ 0 w 153"/>
                <a:gd name="T16" fmla="*/ 0 h 34"/>
                <a:gd name="T17" fmla="*/ 153 w 153"/>
                <a:gd name="T18" fmla="*/ 34 h 34"/>
              </a:gdLst>
              <a:ahLst/>
              <a:cxnLst>
                <a:cxn ang="T10">
                  <a:pos x="T0" y="T1"/>
                </a:cxn>
                <a:cxn ang="T11">
                  <a:pos x="T2" y="T3"/>
                </a:cxn>
                <a:cxn ang="T12">
                  <a:pos x="T4" y="T5"/>
                </a:cxn>
                <a:cxn ang="T13">
                  <a:pos x="T6" y="T7"/>
                </a:cxn>
                <a:cxn ang="T14">
                  <a:pos x="T8" y="T9"/>
                </a:cxn>
              </a:cxnLst>
              <a:rect l="T15" t="T16" r="T17" b="T18"/>
              <a:pathLst>
                <a:path w="153" h="34">
                  <a:moveTo>
                    <a:pt x="153" y="34"/>
                  </a:moveTo>
                  <a:lnTo>
                    <a:pt x="0" y="8"/>
                  </a:lnTo>
                  <a:lnTo>
                    <a:pt x="0" y="0"/>
                  </a:lnTo>
                  <a:lnTo>
                    <a:pt x="153" y="26"/>
                  </a:lnTo>
                  <a:lnTo>
                    <a:pt x="153" y="3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323" name="Freeform 10"/>
            <p:cNvSpPr>
              <a:spLocks/>
            </p:cNvSpPr>
            <p:nvPr/>
          </p:nvSpPr>
          <p:spPr bwMode="auto">
            <a:xfrm>
              <a:off x="766763" y="982663"/>
              <a:ext cx="166688" cy="36513"/>
            </a:xfrm>
            <a:custGeom>
              <a:avLst/>
              <a:gdLst>
                <a:gd name="T0" fmla="*/ 2147483647 w 105"/>
                <a:gd name="T1" fmla="*/ 2147483647 h 23"/>
                <a:gd name="T2" fmla="*/ 0 w 105"/>
                <a:gd name="T3" fmla="*/ 2147483647 h 23"/>
                <a:gd name="T4" fmla="*/ 0 w 105"/>
                <a:gd name="T5" fmla="*/ 0 h 23"/>
                <a:gd name="T6" fmla="*/ 2147483647 w 105"/>
                <a:gd name="T7" fmla="*/ 2147483647 h 23"/>
                <a:gd name="T8" fmla="*/ 2147483647 w 105"/>
                <a:gd name="T9" fmla="*/ 2147483647 h 23"/>
                <a:gd name="T10" fmla="*/ 0 60000 65536"/>
                <a:gd name="T11" fmla="*/ 0 60000 65536"/>
                <a:gd name="T12" fmla="*/ 0 60000 65536"/>
                <a:gd name="T13" fmla="*/ 0 60000 65536"/>
                <a:gd name="T14" fmla="*/ 0 60000 65536"/>
                <a:gd name="T15" fmla="*/ 0 w 105"/>
                <a:gd name="T16" fmla="*/ 0 h 23"/>
                <a:gd name="T17" fmla="*/ 105 w 105"/>
                <a:gd name="T18" fmla="*/ 23 h 23"/>
              </a:gdLst>
              <a:ahLst/>
              <a:cxnLst>
                <a:cxn ang="T10">
                  <a:pos x="T0" y="T1"/>
                </a:cxn>
                <a:cxn ang="T11">
                  <a:pos x="T2" y="T3"/>
                </a:cxn>
                <a:cxn ang="T12">
                  <a:pos x="T4" y="T5"/>
                </a:cxn>
                <a:cxn ang="T13">
                  <a:pos x="T6" y="T7"/>
                </a:cxn>
                <a:cxn ang="T14">
                  <a:pos x="T8" y="T9"/>
                </a:cxn>
              </a:cxnLst>
              <a:rect l="T15" t="T16" r="T17" b="T18"/>
              <a:pathLst>
                <a:path w="105" h="23">
                  <a:moveTo>
                    <a:pt x="105" y="23"/>
                  </a:moveTo>
                  <a:lnTo>
                    <a:pt x="0" y="5"/>
                  </a:lnTo>
                  <a:lnTo>
                    <a:pt x="0" y="0"/>
                  </a:lnTo>
                  <a:lnTo>
                    <a:pt x="105" y="18"/>
                  </a:lnTo>
                  <a:lnTo>
                    <a:pt x="105"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324" name="Freeform 11"/>
            <p:cNvSpPr>
              <a:spLocks/>
            </p:cNvSpPr>
            <p:nvPr/>
          </p:nvSpPr>
          <p:spPr bwMode="auto">
            <a:xfrm>
              <a:off x="766763" y="1001713"/>
              <a:ext cx="166688" cy="36513"/>
            </a:xfrm>
            <a:custGeom>
              <a:avLst/>
              <a:gdLst>
                <a:gd name="T0" fmla="*/ 2147483647 w 105"/>
                <a:gd name="T1" fmla="*/ 2147483647 h 23"/>
                <a:gd name="T2" fmla="*/ 0 w 105"/>
                <a:gd name="T3" fmla="*/ 2147483647 h 23"/>
                <a:gd name="T4" fmla="*/ 0 w 105"/>
                <a:gd name="T5" fmla="*/ 0 h 23"/>
                <a:gd name="T6" fmla="*/ 2147483647 w 105"/>
                <a:gd name="T7" fmla="*/ 2147483647 h 23"/>
                <a:gd name="T8" fmla="*/ 2147483647 w 105"/>
                <a:gd name="T9" fmla="*/ 2147483647 h 23"/>
                <a:gd name="T10" fmla="*/ 0 60000 65536"/>
                <a:gd name="T11" fmla="*/ 0 60000 65536"/>
                <a:gd name="T12" fmla="*/ 0 60000 65536"/>
                <a:gd name="T13" fmla="*/ 0 60000 65536"/>
                <a:gd name="T14" fmla="*/ 0 60000 65536"/>
                <a:gd name="T15" fmla="*/ 0 w 105"/>
                <a:gd name="T16" fmla="*/ 0 h 23"/>
                <a:gd name="T17" fmla="*/ 105 w 105"/>
                <a:gd name="T18" fmla="*/ 23 h 23"/>
              </a:gdLst>
              <a:ahLst/>
              <a:cxnLst>
                <a:cxn ang="T10">
                  <a:pos x="T0" y="T1"/>
                </a:cxn>
                <a:cxn ang="T11">
                  <a:pos x="T2" y="T3"/>
                </a:cxn>
                <a:cxn ang="T12">
                  <a:pos x="T4" y="T5"/>
                </a:cxn>
                <a:cxn ang="T13">
                  <a:pos x="T6" y="T7"/>
                </a:cxn>
                <a:cxn ang="T14">
                  <a:pos x="T8" y="T9"/>
                </a:cxn>
              </a:cxnLst>
              <a:rect l="T15" t="T16" r="T17" b="T18"/>
              <a:pathLst>
                <a:path w="105" h="23">
                  <a:moveTo>
                    <a:pt x="105" y="23"/>
                  </a:moveTo>
                  <a:lnTo>
                    <a:pt x="0" y="6"/>
                  </a:lnTo>
                  <a:lnTo>
                    <a:pt x="0" y="0"/>
                  </a:lnTo>
                  <a:lnTo>
                    <a:pt x="105" y="18"/>
                  </a:lnTo>
                  <a:lnTo>
                    <a:pt x="105"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325" name="Freeform 12"/>
            <p:cNvSpPr>
              <a:spLocks/>
            </p:cNvSpPr>
            <p:nvPr/>
          </p:nvSpPr>
          <p:spPr bwMode="auto">
            <a:xfrm>
              <a:off x="766763" y="1020763"/>
              <a:ext cx="166688" cy="36513"/>
            </a:xfrm>
            <a:custGeom>
              <a:avLst/>
              <a:gdLst>
                <a:gd name="T0" fmla="*/ 2147483647 w 105"/>
                <a:gd name="T1" fmla="*/ 2147483647 h 23"/>
                <a:gd name="T2" fmla="*/ 0 w 105"/>
                <a:gd name="T3" fmla="*/ 2147483647 h 23"/>
                <a:gd name="T4" fmla="*/ 0 w 105"/>
                <a:gd name="T5" fmla="*/ 0 h 23"/>
                <a:gd name="T6" fmla="*/ 2147483647 w 105"/>
                <a:gd name="T7" fmla="*/ 2147483647 h 23"/>
                <a:gd name="T8" fmla="*/ 2147483647 w 105"/>
                <a:gd name="T9" fmla="*/ 2147483647 h 23"/>
                <a:gd name="T10" fmla="*/ 0 60000 65536"/>
                <a:gd name="T11" fmla="*/ 0 60000 65536"/>
                <a:gd name="T12" fmla="*/ 0 60000 65536"/>
                <a:gd name="T13" fmla="*/ 0 60000 65536"/>
                <a:gd name="T14" fmla="*/ 0 60000 65536"/>
                <a:gd name="T15" fmla="*/ 0 w 105"/>
                <a:gd name="T16" fmla="*/ 0 h 23"/>
                <a:gd name="T17" fmla="*/ 105 w 105"/>
                <a:gd name="T18" fmla="*/ 23 h 23"/>
              </a:gdLst>
              <a:ahLst/>
              <a:cxnLst>
                <a:cxn ang="T10">
                  <a:pos x="T0" y="T1"/>
                </a:cxn>
                <a:cxn ang="T11">
                  <a:pos x="T2" y="T3"/>
                </a:cxn>
                <a:cxn ang="T12">
                  <a:pos x="T4" y="T5"/>
                </a:cxn>
                <a:cxn ang="T13">
                  <a:pos x="T6" y="T7"/>
                </a:cxn>
                <a:cxn ang="T14">
                  <a:pos x="T8" y="T9"/>
                </a:cxn>
              </a:cxnLst>
              <a:rect l="T15" t="T16" r="T17" b="T18"/>
              <a:pathLst>
                <a:path w="105" h="23">
                  <a:moveTo>
                    <a:pt x="105" y="23"/>
                  </a:moveTo>
                  <a:lnTo>
                    <a:pt x="0" y="6"/>
                  </a:lnTo>
                  <a:lnTo>
                    <a:pt x="0" y="0"/>
                  </a:lnTo>
                  <a:lnTo>
                    <a:pt x="105" y="18"/>
                  </a:lnTo>
                  <a:lnTo>
                    <a:pt x="105"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326" name="Freeform 13"/>
            <p:cNvSpPr>
              <a:spLocks/>
            </p:cNvSpPr>
            <p:nvPr/>
          </p:nvSpPr>
          <p:spPr bwMode="auto">
            <a:xfrm>
              <a:off x="766763" y="1041401"/>
              <a:ext cx="166688" cy="34925"/>
            </a:xfrm>
            <a:custGeom>
              <a:avLst/>
              <a:gdLst>
                <a:gd name="T0" fmla="*/ 2147483647 w 105"/>
                <a:gd name="T1" fmla="*/ 2147483647 h 22"/>
                <a:gd name="T2" fmla="*/ 0 w 105"/>
                <a:gd name="T3" fmla="*/ 2147483647 h 22"/>
                <a:gd name="T4" fmla="*/ 0 w 105"/>
                <a:gd name="T5" fmla="*/ 0 h 22"/>
                <a:gd name="T6" fmla="*/ 2147483647 w 105"/>
                <a:gd name="T7" fmla="*/ 2147483647 h 22"/>
                <a:gd name="T8" fmla="*/ 2147483647 w 105"/>
                <a:gd name="T9" fmla="*/ 2147483647 h 22"/>
                <a:gd name="T10" fmla="*/ 0 60000 65536"/>
                <a:gd name="T11" fmla="*/ 0 60000 65536"/>
                <a:gd name="T12" fmla="*/ 0 60000 65536"/>
                <a:gd name="T13" fmla="*/ 0 60000 65536"/>
                <a:gd name="T14" fmla="*/ 0 60000 65536"/>
                <a:gd name="T15" fmla="*/ 0 w 105"/>
                <a:gd name="T16" fmla="*/ 0 h 22"/>
                <a:gd name="T17" fmla="*/ 105 w 105"/>
                <a:gd name="T18" fmla="*/ 22 h 22"/>
              </a:gdLst>
              <a:ahLst/>
              <a:cxnLst>
                <a:cxn ang="T10">
                  <a:pos x="T0" y="T1"/>
                </a:cxn>
                <a:cxn ang="T11">
                  <a:pos x="T2" y="T3"/>
                </a:cxn>
                <a:cxn ang="T12">
                  <a:pos x="T4" y="T5"/>
                </a:cxn>
                <a:cxn ang="T13">
                  <a:pos x="T6" y="T7"/>
                </a:cxn>
                <a:cxn ang="T14">
                  <a:pos x="T8" y="T9"/>
                </a:cxn>
              </a:cxnLst>
              <a:rect l="T15" t="T16" r="T17" b="T18"/>
              <a:pathLst>
                <a:path w="105" h="22">
                  <a:moveTo>
                    <a:pt x="105" y="22"/>
                  </a:moveTo>
                  <a:lnTo>
                    <a:pt x="0" y="5"/>
                  </a:lnTo>
                  <a:lnTo>
                    <a:pt x="0" y="0"/>
                  </a:lnTo>
                  <a:lnTo>
                    <a:pt x="105" y="17"/>
                  </a:lnTo>
                  <a:lnTo>
                    <a:pt x="105"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327" name="Freeform 14"/>
            <p:cNvSpPr>
              <a:spLocks/>
            </p:cNvSpPr>
            <p:nvPr/>
          </p:nvSpPr>
          <p:spPr bwMode="auto">
            <a:xfrm>
              <a:off x="766763" y="1060451"/>
              <a:ext cx="166688" cy="34925"/>
            </a:xfrm>
            <a:custGeom>
              <a:avLst/>
              <a:gdLst>
                <a:gd name="T0" fmla="*/ 2147483647 w 105"/>
                <a:gd name="T1" fmla="*/ 2147483647 h 22"/>
                <a:gd name="T2" fmla="*/ 0 w 105"/>
                <a:gd name="T3" fmla="*/ 2147483647 h 22"/>
                <a:gd name="T4" fmla="*/ 0 w 105"/>
                <a:gd name="T5" fmla="*/ 0 h 22"/>
                <a:gd name="T6" fmla="*/ 2147483647 w 105"/>
                <a:gd name="T7" fmla="*/ 2147483647 h 22"/>
                <a:gd name="T8" fmla="*/ 2147483647 w 105"/>
                <a:gd name="T9" fmla="*/ 2147483647 h 22"/>
                <a:gd name="T10" fmla="*/ 0 60000 65536"/>
                <a:gd name="T11" fmla="*/ 0 60000 65536"/>
                <a:gd name="T12" fmla="*/ 0 60000 65536"/>
                <a:gd name="T13" fmla="*/ 0 60000 65536"/>
                <a:gd name="T14" fmla="*/ 0 60000 65536"/>
                <a:gd name="T15" fmla="*/ 0 w 105"/>
                <a:gd name="T16" fmla="*/ 0 h 22"/>
                <a:gd name="T17" fmla="*/ 105 w 105"/>
                <a:gd name="T18" fmla="*/ 22 h 22"/>
              </a:gdLst>
              <a:ahLst/>
              <a:cxnLst>
                <a:cxn ang="T10">
                  <a:pos x="T0" y="T1"/>
                </a:cxn>
                <a:cxn ang="T11">
                  <a:pos x="T2" y="T3"/>
                </a:cxn>
                <a:cxn ang="T12">
                  <a:pos x="T4" y="T5"/>
                </a:cxn>
                <a:cxn ang="T13">
                  <a:pos x="T6" y="T7"/>
                </a:cxn>
                <a:cxn ang="T14">
                  <a:pos x="T8" y="T9"/>
                </a:cxn>
              </a:cxnLst>
              <a:rect l="T15" t="T16" r="T17" b="T18"/>
              <a:pathLst>
                <a:path w="105" h="22">
                  <a:moveTo>
                    <a:pt x="105" y="22"/>
                  </a:moveTo>
                  <a:lnTo>
                    <a:pt x="0" y="3"/>
                  </a:lnTo>
                  <a:lnTo>
                    <a:pt x="0" y="0"/>
                  </a:lnTo>
                  <a:lnTo>
                    <a:pt x="105" y="17"/>
                  </a:lnTo>
                  <a:lnTo>
                    <a:pt x="105"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328" name="Freeform 15"/>
            <p:cNvSpPr>
              <a:spLocks/>
            </p:cNvSpPr>
            <p:nvPr/>
          </p:nvSpPr>
          <p:spPr bwMode="auto">
            <a:xfrm>
              <a:off x="766763" y="1079501"/>
              <a:ext cx="166688" cy="34925"/>
            </a:xfrm>
            <a:custGeom>
              <a:avLst/>
              <a:gdLst>
                <a:gd name="T0" fmla="*/ 2147483647 w 105"/>
                <a:gd name="T1" fmla="*/ 2147483647 h 22"/>
                <a:gd name="T2" fmla="*/ 0 w 105"/>
                <a:gd name="T3" fmla="*/ 2147483647 h 22"/>
                <a:gd name="T4" fmla="*/ 0 w 105"/>
                <a:gd name="T5" fmla="*/ 0 h 22"/>
                <a:gd name="T6" fmla="*/ 2147483647 w 105"/>
                <a:gd name="T7" fmla="*/ 2147483647 h 22"/>
                <a:gd name="T8" fmla="*/ 2147483647 w 105"/>
                <a:gd name="T9" fmla="*/ 2147483647 h 22"/>
                <a:gd name="T10" fmla="*/ 0 60000 65536"/>
                <a:gd name="T11" fmla="*/ 0 60000 65536"/>
                <a:gd name="T12" fmla="*/ 0 60000 65536"/>
                <a:gd name="T13" fmla="*/ 0 60000 65536"/>
                <a:gd name="T14" fmla="*/ 0 60000 65536"/>
                <a:gd name="T15" fmla="*/ 0 w 105"/>
                <a:gd name="T16" fmla="*/ 0 h 22"/>
                <a:gd name="T17" fmla="*/ 105 w 105"/>
                <a:gd name="T18" fmla="*/ 22 h 22"/>
              </a:gdLst>
              <a:ahLst/>
              <a:cxnLst>
                <a:cxn ang="T10">
                  <a:pos x="T0" y="T1"/>
                </a:cxn>
                <a:cxn ang="T11">
                  <a:pos x="T2" y="T3"/>
                </a:cxn>
                <a:cxn ang="T12">
                  <a:pos x="T4" y="T5"/>
                </a:cxn>
                <a:cxn ang="T13">
                  <a:pos x="T6" y="T7"/>
                </a:cxn>
                <a:cxn ang="T14">
                  <a:pos x="T8" y="T9"/>
                </a:cxn>
              </a:cxnLst>
              <a:rect l="T15" t="T16" r="T17" b="T18"/>
              <a:pathLst>
                <a:path w="105" h="22">
                  <a:moveTo>
                    <a:pt x="105" y="22"/>
                  </a:moveTo>
                  <a:lnTo>
                    <a:pt x="0" y="3"/>
                  </a:lnTo>
                  <a:lnTo>
                    <a:pt x="0" y="0"/>
                  </a:lnTo>
                  <a:lnTo>
                    <a:pt x="105" y="17"/>
                  </a:lnTo>
                  <a:lnTo>
                    <a:pt x="105"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329" name="Freeform 16"/>
            <p:cNvSpPr>
              <a:spLocks/>
            </p:cNvSpPr>
            <p:nvPr/>
          </p:nvSpPr>
          <p:spPr bwMode="auto">
            <a:xfrm>
              <a:off x="766763" y="1098551"/>
              <a:ext cx="166688" cy="34925"/>
            </a:xfrm>
            <a:custGeom>
              <a:avLst/>
              <a:gdLst>
                <a:gd name="T0" fmla="*/ 2147483647 w 105"/>
                <a:gd name="T1" fmla="*/ 2147483647 h 22"/>
                <a:gd name="T2" fmla="*/ 0 w 105"/>
                <a:gd name="T3" fmla="*/ 2147483647 h 22"/>
                <a:gd name="T4" fmla="*/ 0 w 105"/>
                <a:gd name="T5" fmla="*/ 0 h 22"/>
                <a:gd name="T6" fmla="*/ 2147483647 w 105"/>
                <a:gd name="T7" fmla="*/ 2147483647 h 22"/>
                <a:gd name="T8" fmla="*/ 2147483647 w 105"/>
                <a:gd name="T9" fmla="*/ 2147483647 h 22"/>
                <a:gd name="T10" fmla="*/ 0 60000 65536"/>
                <a:gd name="T11" fmla="*/ 0 60000 65536"/>
                <a:gd name="T12" fmla="*/ 0 60000 65536"/>
                <a:gd name="T13" fmla="*/ 0 60000 65536"/>
                <a:gd name="T14" fmla="*/ 0 60000 65536"/>
                <a:gd name="T15" fmla="*/ 0 w 105"/>
                <a:gd name="T16" fmla="*/ 0 h 22"/>
                <a:gd name="T17" fmla="*/ 105 w 105"/>
                <a:gd name="T18" fmla="*/ 22 h 22"/>
              </a:gdLst>
              <a:ahLst/>
              <a:cxnLst>
                <a:cxn ang="T10">
                  <a:pos x="T0" y="T1"/>
                </a:cxn>
                <a:cxn ang="T11">
                  <a:pos x="T2" y="T3"/>
                </a:cxn>
                <a:cxn ang="T12">
                  <a:pos x="T4" y="T5"/>
                </a:cxn>
                <a:cxn ang="T13">
                  <a:pos x="T6" y="T7"/>
                </a:cxn>
                <a:cxn ang="T14">
                  <a:pos x="T8" y="T9"/>
                </a:cxn>
              </a:cxnLst>
              <a:rect l="T15" t="T16" r="T17" b="T18"/>
              <a:pathLst>
                <a:path w="105" h="22">
                  <a:moveTo>
                    <a:pt x="105" y="22"/>
                  </a:moveTo>
                  <a:lnTo>
                    <a:pt x="0" y="3"/>
                  </a:lnTo>
                  <a:lnTo>
                    <a:pt x="0" y="0"/>
                  </a:lnTo>
                  <a:lnTo>
                    <a:pt x="105" y="17"/>
                  </a:lnTo>
                  <a:lnTo>
                    <a:pt x="105"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330" name="Freeform 17"/>
            <p:cNvSpPr>
              <a:spLocks/>
            </p:cNvSpPr>
            <p:nvPr/>
          </p:nvSpPr>
          <p:spPr bwMode="auto">
            <a:xfrm>
              <a:off x="698501" y="407988"/>
              <a:ext cx="468313" cy="204788"/>
            </a:xfrm>
            <a:custGeom>
              <a:avLst/>
              <a:gdLst>
                <a:gd name="T0" fmla="*/ 2147483647 w 295"/>
                <a:gd name="T1" fmla="*/ 2147483647 h 129"/>
                <a:gd name="T2" fmla="*/ 0 w 295"/>
                <a:gd name="T3" fmla="*/ 2147483647 h 129"/>
                <a:gd name="T4" fmla="*/ 2147483647 w 295"/>
                <a:gd name="T5" fmla="*/ 0 h 129"/>
                <a:gd name="T6" fmla="*/ 2147483647 w 295"/>
                <a:gd name="T7" fmla="*/ 2147483647 h 129"/>
                <a:gd name="T8" fmla="*/ 2147483647 w 295"/>
                <a:gd name="T9" fmla="*/ 2147483647 h 129"/>
                <a:gd name="T10" fmla="*/ 0 60000 65536"/>
                <a:gd name="T11" fmla="*/ 0 60000 65536"/>
                <a:gd name="T12" fmla="*/ 0 60000 65536"/>
                <a:gd name="T13" fmla="*/ 0 60000 65536"/>
                <a:gd name="T14" fmla="*/ 0 60000 65536"/>
                <a:gd name="T15" fmla="*/ 0 w 295"/>
                <a:gd name="T16" fmla="*/ 0 h 129"/>
                <a:gd name="T17" fmla="*/ 295 w 295"/>
                <a:gd name="T18" fmla="*/ 129 h 129"/>
              </a:gdLst>
              <a:ahLst/>
              <a:cxnLst>
                <a:cxn ang="T10">
                  <a:pos x="T0" y="T1"/>
                </a:cxn>
                <a:cxn ang="T11">
                  <a:pos x="T2" y="T3"/>
                </a:cxn>
                <a:cxn ang="T12">
                  <a:pos x="T4" y="T5"/>
                </a:cxn>
                <a:cxn ang="T13">
                  <a:pos x="T6" y="T7"/>
                </a:cxn>
                <a:cxn ang="T14">
                  <a:pos x="T8" y="T9"/>
                </a:cxn>
              </a:cxnLst>
              <a:rect l="T15" t="T16" r="T17" b="T18"/>
              <a:pathLst>
                <a:path w="295" h="129">
                  <a:moveTo>
                    <a:pt x="150" y="129"/>
                  </a:moveTo>
                  <a:lnTo>
                    <a:pt x="0" y="103"/>
                  </a:lnTo>
                  <a:lnTo>
                    <a:pt x="148" y="0"/>
                  </a:lnTo>
                  <a:lnTo>
                    <a:pt x="295" y="15"/>
                  </a:lnTo>
                  <a:lnTo>
                    <a:pt x="150" y="129"/>
                  </a:lnTo>
                  <a:close/>
                </a:path>
              </a:pathLst>
            </a:custGeom>
            <a:solidFill>
              <a:srgbClr val="0068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331" name="Freeform 18"/>
            <p:cNvSpPr>
              <a:spLocks/>
            </p:cNvSpPr>
            <p:nvPr/>
          </p:nvSpPr>
          <p:spPr bwMode="auto">
            <a:xfrm>
              <a:off x="944563" y="439738"/>
              <a:ext cx="233363" cy="722313"/>
            </a:xfrm>
            <a:custGeom>
              <a:avLst/>
              <a:gdLst>
                <a:gd name="T0" fmla="*/ 2147483647 w 147"/>
                <a:gd name="T1" fmla="*/ 2147483647 h 455"/>
                <a:gd name="T2" fmla="*/ 0 w 147"/>
                <a:gd name="T3" fmla="*/ 2147483647 h 455"/>
                <a:gd name="T4" fmla="*/ 0 w 147"/>
                <a:gd name="T5" fmla="*/ 2147483647 h 455"/>
                <a:gd name="T6" fmla="*/ 2147483647 w 147"/>
                <a:gd name="T7" fmla="*/ 0 h 455"/>
                <a:gd name="T8" fmla="*/ 2147483647 w 147"/>
                <a:gd name="T9" fmla="*/ 2147483647 h 455"/>
                <a:gd name="T10" fmla="*/ 0 60000 65536"/>
                <a:gd name="T11" fmla="*/ 0 60000 65536"/>
                <a:gd name="T12" fmla="*/ 0 60000 65536"/>
                <a:gd name="T13" fmla="*/ 0 60000 65536"/>
                <a:gd name="T14" fmla="*/ 0 60000 65536"/>
                <a:gd name="T15" fmla="*/ 0 w 147"/>
                <a:gd name="T16" fmla="*/ 0 h 455"/>
                <a:gd name="T17" fmla="*/ 147 w 147"/>
                <a:gd name="T18" fmla="*/ 455 h 455"/>
              </a:gdLst>
              <a:ahLst/>
              <a:cxnLst>
                <a:cxn ang="T10">
                  <a:pos x="T0" y="T1"/>
                </a:cxn>
                <a:cxn ang="T11">
                  <a:pos x="T2" y="T3"/>
                </a:cxn>
                <a:cxn ang="T12">
                  <a:pos x="T4" y="T5"/>
                </a:cxn>
                <a:cxn ang="T13">
                  <a:pos x="T6" y="T7"/>
                </a:cxn>
                <a:cxn ang="T14">
                  <a:pos x="T8" y="T9"/>
                </a:cxn>
              </a:cxnLst>
              <a:rect l="T15" t="T16" r="T17" b="T18"/>
              <a:pathLst>
                <a:path w="147" h="455">
                  <a:moveTo>
                    <a:pt x="147" y="318"/>
                  </a:moveTo>
                  <a:lnTo>
                    <a:pt x="0" y="455"/>
                  </a:lnTo>
                  <a:lnTo>
                    <a:pt x="0" y="114"/>
                  </a:lnTo>
                  <a:lnTo>
                    <a:pt x="147" y="0"/>
                  </a:lnTo>
                  <a:lnTo>
                    <a:pt x="147" y="318"/>
                  </a:lnTo>
                  <a:close/>
                </a:path>
              </a:pathLst>
            </a:custGeom>
            <a:solidFill>
              <a:srgbClr val="0068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332" name="Freeform 19"/>
            <p:cNvSpPr>
              <a:spLocks/>
            </p:cNvSpPr>
            <p:nvPr/>
          </p:nvSpPr>
          <p:spPr bwMode="auto">
            <a:xfrm>
              <a:off x="722313" y="660401"/>
              <a:ext cx="180975" cy="42863"/>
            </a:xfrm>
            <a:custGeom>
              <a:avLst/>
              <a:gdLst>
                <a:gd name="T0" fmla="*/ 2147483647 w 66"/>
                <a:gd name="T1" fmla="*/ 2147483647 h 16"/>
                <a:gd name="T2" fmla="*/ 2147483647 w 66"/>
                <a:gd name="T3" fmla="*/ 2147483647 h 16"/>
                <a:gd name="T4" fmla="*/ 2147483647 w 66"/>
                <a:gd name="T5" fmla="*/ 2147483647 h 16"/>
                <a:gd name="T6" fmla="*/ 0 w 66"/>
                <a:gd name="T7" fmla="*/ 2147483647 h 16"/>
                <a:gd name="T8" fmla="*/ 0 w 66"/>
                <a:gd name="T9" fmla="*/ 2147483647 h 16"/>
                <a:gd name="T10" fmla="*/ 2147483647 w 66"/>
                <a:gd name="T11" fmla="*/ 0 h 16"/>
                <a:gd name="T12" fmla="*/ 2147483647 w 66"/>
                <a:gd name="T13" fmla="*/ 2147483647 h 16"/>
                <a:gd name="T14" fmla="*/ 2147483647 w 66"/>
                <a:gd name="T15" fmla="*/ 2147483647 h 16"/>
                <a:gd name="T16" fmla="*/ 0 60000 65536"/>
                <a:gd name="T17" fmla="*/ 0 60000 65536"/>
                <a:gd name="T18" fmla="*/ 0 60000 65536"/>
                <a:gd name="T19" fmla="*/ 0 60000 65536"/>
                <a:gd name="T20" fmla="*/ 0 60000 65536"/>
                <a:gd name="T21" fmla="*/ 0 60000 65536"/>
                <a:gd name="T22" fmla="*/ 0 60000 65536"/>
                <a:gd name="T23" fmla="*/ 0 60000 65536"/>
                <a:gd name="T24" fmla="*/ 0 w 66"/>
                <a:gd name="T25" fmla="*/ 0 h 16"/>
                <a:gd name="T26" fmla="*/ 66 w 66"/>
                <a:gd name="T27" fmla="*/ 16 h 1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6" h="16">
                  <a:moveTo>
                    <a:pt x="66" y="14"/>
                  </a:moveTo>
                  <a:cubicBezTo>
                    <a:pt x="66" y="15"/>
                    <a:pt x="65" y="16"/>
                    <a:pt x="64" y="16"/>
                  </a:cubicBezTo>
                  <a:cubicBezTo>
                    <a:pt x="2" y="6"/>
                    <a:pt x="2" y="6"/>
                    <a:pt x="2" y="6"/>
                  </a:cubicBezTo>
                  <a:cubicBezTo>
                    <a:pt x="1" y="6"/>
                    <a:pt x="0" y="4"/>
                    <a:pt x="0" y="3"/>
                  </a:cubicBezTo>
                  <a:cubicBezTo>
                    <a:pt x="0" y="3"/>
                    <a:pt x="0" y="3"/>
                    <a:pt x="0" y="3"/>
                  </a:cubicBezTo>
                  <a:cubicBezTo>
                    <a:pt x="0" y="1"/>
                    <a:pt x="1" y="0"/>
                    <a:pt x="2" y="0"/>
                  </a:cubicBezTo>
                  <a:cubicBezTo>
                    <a:pt x="64" y="11"/>
                    <a:pt x="64" y="11"/>
                    <a:pt x="64" y="11"/>
                  </a:cubicBezTo>
                  <a:cubicBezTo>
                    <a:pt x="65" y="11"/>
                    <a:pt x="66" y="12"/>
                    <a:pt x="66" y="1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grpSp>
      <p:grpSp>
        <p:nvGrpSpPr>
          <p:cNvPr id="123" name="组合 1164"/>
          <p:cNvGrpSpPr>
            <a:grpSpLocks/>
          </p:cNvGrpSpPr>
          <p:nvPr/>
        </p:nvGrpSpPr>
        <p:grpSpPr bwMode="auto">
          <a:xfrm>
            <a:off x="11076644" y="3910170"/>
            <a:ext cx="241155" cy="323984"/>
            <a:chOff x="690563" y="407988"/>
            <a:chExt cx="487363" cy="755650"/>
          </a:xfrm>
        </p:grpSpPr>
        <p:sp>
          <p:nvSpPr>
            <p:cNvPr id="124" name="Freeform 8"/>
            <p:cNvSpPr>
              <a:spLocks/>
            </p:cNvSpPr>
            <p:nvPr/>
          </p:nvSpPr>
          <p:spPr bwMode="auto">
            <a:xfrm>
              <a:off x="692151" y="582613"/>
              <a:ext cx="238125" cy="581025"/>
            </a:xfrm>
            <a:custGeom>
              <a:avLst/>
              <a:gdLst>
                <a:gd name="T0" fmla="*/ 2147483647 w 150"/>
                <a:gd name="T1" fmla="*/ 2147483647 h 366"/>
                <a:gd name="T2" fmla="*/ 0 w 150"/>
                <a:gd name="T3" fmla="*/ 2147483647 h 366"/>
                <a:gd name="T4" fmla="*/ 0 w 150"/>
                <a:gd name="T5" fmla="*/ 0 h 366"/>
                <a:gd name="T6" fmla="*/ 2147483647 w 150"/>
                <a:gd name="T7" fmla="*/ 2147483647 h 366"/>
                <a:gd name="T8" fmla="*/ 2147483647 w 150"/>
                <a:gd name="T9" fmla="*/ 2147483647 h 366"/>
                <a:gd name="T10" fmla="*/ 0 60000 65536"/>
                <a:gd name="T11" fmla="*/ 0 60000 65536"/>
                <a:gd name="T12" fmla="*/ 0 60000 65536"/>
                <a:gd name="T13" fmla="*/ 0 60000 65536"/>
                <a:gd name="T14" fmla="*/ 0 60000 65536"/>
                <a:gd name="T15" fmla="*/ 0 w 150"/>
                <a:gd name="T16" fmla="*/ 0 h 366"/>
                <a:gd name="T17" fmla="*/ 150 w 150"/>
                <a:gd name="T18" fmla="*/ 366 h 366"/>
              </a:gdLst>
              <a:ahLst/>
              <a:cxnLst>
                <a:cxn ang="T10">
                  <a:pos x="T0" y="T1"/>
                </a:cxn>
                <a:cxn ang="T11">
                  <a:pos x="T2" y="T3"/>
                </a:cxn>
                <a:cxn ang="T12">
                  <a:pos x="T4" y="T5"/>
                </a:cxn>
                <a:cxn ang="T13">
                  <a:pos x="T6" y="T7"/>
                </a:cxn>
                <a:cxn ang="T14">
                  <a:pos x="T8" y="T9"/>
                </a:cxn>
              </a:cxnLst>
              <a:rect l="T15" t="T16" r="T17" b="T18"/>
              <a:pathLst>
                <a:path w="150" h="366">
                  <a:moveTo>
                    <a:pt x="150" y="366"/>
                  </a:moveTo>
                  <a:lnTo>
                    <a:pt x="0" y="342"/>
                  </a:lnTo>
                  <a:lnTo>
                    <a:pt x="0" y="0"/>
                  </a:lnTo>
                  <a:lnTo>
                    <a:pt x="150" y="26"/>
                  </a:lnTo>
                  <a:lnTo>
                    <a:pt x="150" y="366"/>
                  </a:lnTo>
                  <a:close/>
                </a:path>
              </a:pathLst>
            </a:custGeom>
            <a:solidFill>
              <a:srgbClr val="0068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25" name="Freeform 9"/>
            <p:cNvSpPr>
              <a:spLocks/>
            </p:cNvSpPr>
            <p:nvPr/>
          </p:nvSpPr>
          <p:spPr bwMode="auto">
            <a:xfrm>
              <a:off x="690563" y="627063"/>
              <a:ext cx="242888" cy="53975"/>
            </a:xfrm>
            <a:custGeom>
              <a:avLst/>
              <a:gdLst>
                <a:gd name="T0" fmla="*/ 2147483647 w 153"/>
                <a:gd name="T1" fmla="*/ 2147483647 h 34"/>
                <a:gd name="T2" fmla="*/ 0 w 153"/>
                <a:gd name="T3" fmla="*/ 2147483647 h 34"/>
                <a:gd name="T4" fmla="*/ 0 w 153"/>
                <a:gd name="T5" fmla="*/ 0 h 34"/>
                <a:gd name="T6" fmla="*/ 2147483647 w 153"/>
                <a:gd name="T7" fmla="*/ 2147483647 h 34"/>
                <a:gd name="T8" fmla="*/ 2147483647 w 153"/>
                <a:gd name="T9" fmla="*/ 2147483647 h 34"/>
                <a:gd name="T10" fmla="*/ 0 60000 65536"/>
                <a:gd name="T11" fmla="*/ 0 60000 65536"/>
                <a:gd name="T12" fmla="*/ 0 60000 65536"/>
                <a:gd name="T13" fmla="*/ 0 60000 65536"/>
                <a:gd name="T14" fmla="*/ 0 60000 65536"/>
                <a:gd name="T15" fmla="*/ 0 w 153"/>
                <a:gd name="T16" fmla="*/ 0 h 34"/>
                <a:gd name="T17" fmla="*/ 153 w 153"/>
                <a:gd name="T18" fmla="*/ 34 h 34"/>
              </a:gdLst>
              <a:ahLst/>
              <a:cxnLst>
                <a:cxn ang="T10">
                  <a:pos x="T0" y="T1"/>
                </a:cxn>
                <a:cxn ang="T11">
                  <a:pos x="T2" y="T3"/>
                </a:cxn>
                <a:cxn ang="T12">
                  <a:pos x="T4" y="T5"/>
                </a:cxn>
                <a:cxn ang="T13">
                  <a:pos x="T6" y="T7"/>
                </a:cxn>
                <a:cxn ang="T14">
                  <a:pos x="T8" y="T9"/>
                </a:cxn>
              </a:cxnLst>
              <a:rect l="T15" t="T16" r="T17" b="T18"/>
              <a:pathLst>
                <a:path w="153" h="34">
                  <a:moveTo>
                    <a:pt x="153" y="34"/>
                  </a:moveTo>
                  <a:lnTo>
                    <a:pt x="0" y="8"/>
                  </a:lnTo>
                  <a:lnTo>
                    <a:pt x="0" y="0"/>
                  </a:lnTo>
                  <a:lnTo>
                    <a:pt x="153" y="26"/>
                  </a:lnTo>
                  <a:lnTo>
                    <a:pt x="153" y="3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26" name="Freeform 10"/>
            <p:cNvSpPr>
              <a:spLocks/>
            </p:cNvSpPr>
            <p:nvPr/>
          </p:nvSpPr>
          <p:spPr bwMode="auto">
            <a:xfrm>
              <a:off x="766763" y="982663"/>
              <a:ext cx="166688" cy="36513"/>
            </a:xfrm>
            <a:custGeom>
              <a:avLst/>
              <a:gdLst>
                <a:gd name="T0" fmla="*/ 2147483647 w 105"/>
                <a:gd name="T1" fmla="*/ 2147483647 h 23"/>
                <a:gd name="T2" fmla="*/ 0 w 105"/>
                <a:gd name="T3" fmla="*/ 2147483647 h 23"/>
                <a:gd name="T4" fmla="*/ 0 w 105"/>
                <a:gd name="T5" fmla="*/ 0 h 23"/>
                <a:gd name="T6" fmla="*/ 2147483647 w 105"/>
                <a:gd name="T7" fmla="*/ 2147483647 h 23"/>
                <a:gd name="T8" fmla="*/ 2147483647 w 105"/>
                <a:gd name="T9" fmla="*/ 2147483647 h 23"/>
                <a:gd name="T10" fmla="*/ 0 60000 65536"/>
                <a:gd name="T11" fmla="*/ 0 60000 65536"/>
                <a:gd name="T12" fmla="*/ 0 60000 65536"/>
                <a:gd name="T13" fmla="*/ 0 60000 65536"/>
                <a:gd name="T14" fmla="*/ 0 60000 65536"/>
                <a:gd name="T15" fmla="*/ 0 w 105"/>
                <a:gd name="T16" fmla="*/ 0 h 23"/>
                <a:gd name="T17" fmla="*/ 105 w 105"/>
                <a:gd name="T18" fmla="*/ 23 h 23"/>
              </a:gdLst>
              <a:ahLst/>
              <a:cxnLst>
                <a:cxn ang="T10">
                  <a:pos x="T0" y="T1"/>
                </a:cxn>
                <a:cxn ang="T11">
                  <a:pos x="T2" y="T3"/>
                </a:cxn>
                <a:cxn ang="T12">
                  <a:pos x="T4" y="T5"/>
                </a:cxn>
                <a:cxn ang="T13">
                  <a:pos x="T6" y="T7"/>
                </a:cxn>
                <a:cxn ang="T14">
                  <a:pos x="T8" y="T9"/>
                </a:cxn>
              </a:cxnLst>
              <a:rect l="T15" t="T16" r="T17" b="T18"/>
              <a:pathLst>
                <a:path w="105" h="23">
                  <a:moveTo>
                    <a:pt x="105" y="23"/>
                  </a:moveTo>
                  <a:lnTo>
                    <a:pt x="0" y="5"/>
                  </a:lnTo>
                  <a:lnTo>
                    <a:pt x="0" y="0"/>
                  </a:lnTo>
                  <a:lnTo>
                    <a:pt x="105" y="18"/>
                  </a:lnTo>
                  <a:lnTo>
                    <a:pt x="105"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27" name="Freeform 11"/>
            <p:cNvSpPr>
              <a:spLocks/>
            </p:cNvSpPr>
            <p:nvPr/>
          </p:nvSpPr>
          <p:spPr bwMode="auto">
            <a:xfrm>
              <a:off x="766763" y="1001713"/>
              <a:ext cx="166688" cy="36513"/>
            </a:xfrm>
            <a:custGeom>
              <a:avLst/>
              <a:gdLst>
                <a:gd name="T0" fmla="*/ 2147483647 w 105"/>
                <a:gd name="T1" fmla="*/ 2147483647 h 23"/>
                <a:gd name="T2" fmla="*/ 0 w 105"/>
                <a:gd name="T3" fmla="*/ 2147483647 h 23"/>
                <a:gd name="T4" fmla="*/ 0 w 105"/>
                <a:gd name="T5" fmla="*/ 0 h 23"/>
                <a:gd name="T6" fmla="*/ 2147483647 w 105"/>
                <a:gd name="T7" fmla="*/ 2147483647 h 23"/>
                <a:gd name="T8" fmla="*/ 2147483647 w 105"/>
                <a:gd name="T9" fmla="*/ 2147483647 h 23"/>
                <a:gd name="T10" fmla="*/ 0 60000 65536"/>
                <a:gd name="T11" fmla="*/ 0 60000 65536"/>
                <a:gd name="T12" fmla="*/ 0 60000 65536"/>
                <a:gd name="T13" fmla="*/ 0 60000 65536"/>
                <a:gd name="T14" fmla="*/ 0 60000 65536"/>
                <a:gd name="T15" fmla="*/ 0 w 105"/>
                <a:gd name="T16" fmla="*/ 0 h 23"/>
                <a:gd name="T17" fmla="*/ 105 w 105"/>
                <a:gd name="T18" fmla="*/ 23 h 23"/>
              </a:gdLst>
              <a:ahLst/>
              <a:cxnLst>
                <a:cxn ang="T10">
                  <a:pos x="T0" y="T1"/>
                </a:cxn>
                <a:cxn ang="T11">
                  <a:pos x="T2" y="T3"/>
                </a:cxn>
                <a:cxn ang="T12">
                  <a:pos x="T4" y="T5"/>
                </a:cxn>
                <a:cxn ang="T13">
                  <a:pos x="T6" y="T7"/>
                </a:cxn>
                <a:cxn ang="T14">
                  <a:pos x="T8" y="T9"/>
                </a:cxn>
              </a:cxnLst>
              <a:rect l="T15" t="T16" r="T17" b="T18"/>
              <a:pathLst>
                <a:path w="105" h="23">
                  <a:moveTo>
                    <a:pt x="105" y="23"/>
                  </a:moveTo>
                  <a:lnTo>
                    <a:pt x="0" y="6"/>
                  </a:lnTo>
                  <a:lnTo>
                    <a:pt x="0" y="0"/>
                  </a:lnTo>
                  <a:lnTo>
                    <a:pt x="105" y="18"/>
                  </a:lnTo>
                  <a:lnTo>
                    <a:pt x="105"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28" name="Freeform 12"/>
            <p:cNvSpPr>
              <a:spLocks/>
            </p:cNvSpPr>
            <p:nvPr/>
          </p:nvSpPr>
          <p:spPr bwMode="auto">
            <a:xfrm>
              <a:off x="766763" y="1020763"/>
              <a:ext cx="166688" cy="36513"/>
            </a:xfrm>
            <a:custGeom>
              <a:avLst/>
              <a:gdLst>
                <a:gd name="T0" fmla="*/ 2147483647 w 105"/>
                <a:gd name="T1" fmla="*/ 2147483647 h 23"/>
                <a:gd name="T2" fmla="*/ 0 w 105"/>
                <a:gd name="T3" fmla="*/ 2147483647 h 23"/>
                <a:gd name="T4" fmla="*/ 0 w 105"/>
                <a:gd name="T5" fmla="*/ 0 h 23"/>
                <a:gd name="T6" fmla="*/ 2147483647 w 105"/>
                <a:gd name="T7" fmla="*/ 2147483647 h 23"/>
                <a:gd name="T8" fmla="*/ 2147483647 w 105"/>
                <a:gd name="T9" fmla="*/ 2147483647 h 23"/>
                <a:gd name="T10" fmla="*/ 0 60000 65536"/>
                <a:gd name="T11" fmla="*/ 0 60000 65536"/>
                <a:gd name="T12" fmla="*/ 0 60000 65536"/>
                <a:gd name="T13" fmla="*/ 0 60000 65536"/>
                <a:gd name="T14" fmla="*/ 0 60000 65536"/>
                <a:gd name="T15" fmla="*/ 0 w 105"/>
                <a:gd name="T16" fmla="*/ 0 h 23"/>
                <a:gd name="T17" fmla="*/ 105 w 105"/>
                <a:gd name="T18" fmla="*/ 23 h 23"/>
              </a:gdLst>
              <a:ahLst/>
              <a:cxnLst>
                <a:cxn ang="T10">
                  <a:pos x="T0" y="T1"/>
                </a:cxn>
                <a:cxn ang="T11">
                  <a:pos x="T2" y="T3"/>
                </a:cxn>
                <a:cxn ang="T12">
                  <a:pos x="T4" y="T5"/>
                </a:cxn>
                <a:cxn ang="T13">
                  <a:pos x="T6" y="T7"/>
                </a:cxn>
                <a:cxn ang="T14">
                  <a:pos x="T8" y="T9"/>
                </a:cxn>
              </a:cxnLst>
              <a:rect l="T15" t="T16" r="T17" b="T18"/>
              <a:pathLst>
                <a:path w="105" h="23">
                  <a:moveTo>
                    <a:pt x="105" y="23"/>
                  </a:moveTo>
                  <a:lnTo>
                    <a:pt x="0" y="6"/>
                  </a:lnTo>
                  <a:lnTo>
                    <a:pt x="0" y="0"/>
                  </a:lnTo>
                  <a:lnTo>
                    <a:pt x="105" y="18"/>
                  </a:lnTo>
                  <a:lnTo>
                    <a:pt x="105"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29" name="Freeform 13"/>
            <p:cNvSpPr>
              <a:spLocks/>
            </p:cNvSpPr>
            <p:nvPr/>
          </p:nvSpPr>
          <p:spPr bwMode="auto">
            <a:xfrm>
              <a:off x="766763" y="1041401"/>
              <a:ext cx="166688" cy="34925"/>
            </a:xfrm>
            <a:custGeom>
              <a:avLst/>
              <a:gdLst>
                <a:gd name="T0" fmla="*/ 2147483647 w 105"/>
                <a:gd name="T1" fmla="*/ 2147483647 h 22"/>
                <a:gd name="T2" fmla="*/ 0 w 105"/>
                <a:gd name="T3" fmla="*/ 2147483647 h 22"/>
                <a:gd name="T4" fmla="*/ 0 w 105"/>
                <a:gd name="T5" fmla="*/ 0 h 22"/>
                <a:gd name="T6" fmla="*/ 2147483647 w 105"/>
                <a:gd name="T7" fmla="*/ 2147483647 h 22"/>
                <a:gd name="T8" fmla="*/ 2147483647 w 105"/>
                <a:gd name="T9" fmla="*/ 2147483647 h 22"/>
                <a:gd name="T10" fmla="*/ 0 60000 65536"/>
                <a:gd name="T11" fmla="*/ 0 60000 65536"/>
                <a:gd name="T12" fmla="*/ 0 60000 65536"/>
                <a:gd name="T13" fmla="*/ 0 60000 65536"/>
                <a:gd name="T14" fmla="*/ 0 60000 65536"/>
                <a:gd name="T15" fmla="*/ 0 w 105"/>
                <a:gd name="T16" fmla="*/ 0 h 22"/>
                <a:gd name="T17" fmla="*/ 105 w 105"/>
                <a:gd name="T18" fmla="*/ 22 h 22"/>
              </a:gdLst>
              <a:ahLst/>
              <a:cxnLst>
                <a:cxn ang="T10">
                  <a:pos x="T0" y="T1"/>
                </a:cxn>
                <a:cxn ang="T11">
                  <a:pos x="T2" y="T3"/>
                </a:cxn>
                <a:cxn ang="T12">
                  <a:pos x="T4" y="T5"/>
                </a:cxn>
                <a:cxn ang="T13">
                  <a:pos x="T6" y="T7"/>
                </a:cxn>
                <a:cxn ang="T14">
                  <a:pos x="T8" y="T9"/>
                </a:cxn>
              </a:cxnLst>
              <a:rect l="T15" t="T16" r="T17" b="T18"/>
              <a:pathLst>
                <a:path w="105" h="22">
                  <a:moveTo>
                    <a:pt x="105" y="22"/>
                  </a:moveTo>
                  <a:lnTo>
                    <a:pt x="0" y="5"/>
                  </a:lnTo>
                  <a:lnTo>
                    <a:pt x="0" y="0"/>
                  </a:lnTo>
                  <a:lnTo>
                    <a:pt x="105" y="17"/>
                  </a:lnTo>
                  <a:lnTo>
                    <a:pt x="105"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30" name="Freeform 14"/>
            <p:cNvSpPr>
              <a:spLocks/>
            </p:cNvSpPr>
            <p:nvPr/>
          </p:nvSpPr>
          <p:spPr bwMode="auto">
            <a:xfrm>
              <a:off x="766763" y="1060451"/>
              <a:ext cx="166688" cy="34925"/>
            </a:xfrm>
            <a:custGeom>
              <a:avLst/>
              <a:gdLst>
                <a:gd name="T0" fmla="*/ 2147483647 w 105"/>
                <a:gd name="T1" fmla="*/ 2147483647 h 22"/>
                <a:gd name="T2" fmla="*/ 0 w 105"/>
                <a:gd name="T3" fmla="*/ 2147483647 h 22"/>
                <a:gd name="T4" fmla="*/ 0 w 105"/>
                <a:gd name="T5" fmla="*/ 0 h 22"/>
                <a:gd name="T6" fmla="*/ 2147483647 w 105"/>
                <a:gd name="T7" fmla="*/ 2147483647 h 22"/>
                <a:gd name="T8" fmla="*/ 2147483647 w 105"/>
                <a:gd name="T9" fmla="*/ 2147483647 h 22"/>
                <a:gd name="T10" fmla="*/ 0 60000 65536"/>
                <a:gd name="T11" fmla="*/ 0 60000 65536"/>
                <a:gd name="T12" fmla="*/ 0 60000 65536"/>
                <a:gd name="T13" fmla="*/ 0 60000 65536"/>
                <a:gd name="T14" fmla="*/ 0 60000 65536"/>
                <a:gd name="T15" fmla="*/ 0 w 105"/>
                <a:gd name="T16" fmla="*/ 0 h 22"/>
                <a:gd name="T17" fmla="*/ 105 w 105"/>
                <a:gd name="T18" fmla="*/ 22 h 22"/>
              </a:gdLst>
              <a:ahLst/>
              <a:cxnLst>
                <a:cxn ang="T10">
                  <a:pos x="T0" y="T1"/>
                </a:cxn>
                <a:cxn ang="T11">
                  <a:pos x="T2" y="T3"/>
                </a:cxn>
                <a:cxn ang="T12">
                  <a:pos x="T4" y="T5"/>
                </a:cxn>
                <a:cxn ang="T13">
                  <a:pos x="T6" y="T7"/>
                </a:cxn>
                <a:cxn ang="T14">
                  <a:pos x="T8" y="T9"/>
                </a:cxn>
              </a:cxnLst>
              <a:rect l="T15" t="T16" r="T17" b="T18"/>
              <a:pathLst>
                <a:path w="105" h="22">
                  <a:moveTo>
                    <a:pt x="105" y="22"/>
                  </a:moveTo>
                  <a:lnTo>
                    <a:pt x="0" y="3"/>
                  </a:lnTo>
                  <a:lnTo>
                    <a:pt x="0" y="0"/>
                  </a:lnTo>
                  <a:lnTo>
                    <a:pt x="105" y="17"/>
                  </a:lnTo>
                  <a:lnTo>
                    <a:pt x="105"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31" name="Freeform 15"/>
            <p:cNvSpPr>
              <a:spLocks/>
            </p:cNvSpPr>
            <p:nvPr/>
          </p:nvSpPr>
          <p:spPr bwMode="auto">
            <a:xfrm>
              <a:off x="766763" y="1079501"/>
              <a:ext cx="166688" cy="34925"/>
            </a:xfrm>
            <a:custGeom>
              <a:avLst/>
              <a:gdLst>
                <a:gd name="T0" fmla="*/ 2147483647 w 105"/>
                <a:gd name="T1" fmla="*/ 2147483647 h 22"/>
                <a:gd name="T2" fmla="*/ 0 w 105"/>
                <a:gd name="T3" fmla="*/ 2147483647 h 22"/>
                <a:gd name="T4" fmla="*/ 0 w 105"/>
                <a:gd name="T5" fmla="*/ 0 h 22"/>
                <a:gd name="T6" fmla="*/ 2147483647 w 105"/>
                <a:gd name="T7" fmla="*/ 2147483647 h 22"/>
                <a:gd name="T8" fmla="*/ 2147483647 w 105"/>
                <a:gd name="T9" fmla="*/ 2147483647 h 22"/>
                <a:gd name="T10" fmla="*/ 0 60000 65536"/>
                <a:gd name="T11" fmla="*/ 0 60000 65536"/>
                <a:gd name="T12" fmla="*/ 0 60000 65536"/>
                <a:gd name="T13" fmla="*/ 0 60000 65536"/>
                <a:gd name="T14" fmla="*/ 0 60000 65536"/>
                <a:gd name="T15" fmla="*/ 0 w 105"/>
                <a:gd name="T16" fmla="*/ 0 h 22"/>
                <a:gd name="T17" fmla="*/ 105 w 105"/>
                <a:gd name="T18" fmla="*/ 22 h 22"/>
              </a:gdLst>
              <a:ahLst/>
              <a:cxnLst>
                <a:cxn ang="T10">
                  <a:pos x="T0" y="T1"/>
                </a:cxn>
                <a:cxn ang="T11">
                  <a:pos x="T2" y="T3"/>
                </a:cxn>
                <a:cxn ang="T12">
                  <a:pos x="T4" y="T5"/>
                </a:cxn>
                <a:cxn ang="T13">
                  <a:pos x="T6" y="T7"/>
                </a:cxn>
                <a:cxn ang="T14">
                  <a:pos x="T8" y="T9"/>
                </a:cxn>
              </a:cxnLst>
              <a:rect l="T15" t="T16" r="T17" b="T18"/>
              <a:pathLst>
                <a:path w="105" h="22">
                  <a:moveTo>
                    <a:pt x="105" y="22"/>
                  </a:moveTo>
                  <a:lnTo>
                    <a:pt x="0" y="3"/>
                  </a:lnTo>
                  <a:lnTo>
                    <a:pt x="0" y="0"/>
                  </a:lnTo>
                  <a:lnTo>
                    <a:pt x="105" y="17"/>
                  </a:lnTo>
                  <a:lnTo>
                    <a:pt x="105"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32" name="Freeform 16"/>
            <p:cNvSpPr>
              <a:spLocks/>
            </p:cNvSpPr>
            <p:nvPr/>
          </p:nvSpPr>
          <p:spPr bwMode="auto">
            <a:xfrm>
              <a:off x="766763" y="1098551"/>
              <a:ext cx="166688" cy="34925"/>
            </a:xfrm>
            <a:custGeom>
              <a:avLst/>
              <a:gdLst>
                <a:gd name="T0" fmla="*/ 2147483647 w 105"/>
                <a:gd name="T1" fmla="*/ 2147483647 h 22"/>
                <a:gd name="T2" fmla="*/ 0 w 105"/>
                <a:gd name="T3" fmla="*/ 2147483647 h 22"/>
                <a:gd name="T4" fmla="*/ 0 w 105"/>
                <a:gd name="T5" fmla="*/ 0 h 22"/>
                <a:gd name="T6" fmla="*/ 2147483647 w 105"/>
                <a:gd name="T7" fmla="*/ 2147483647 h 22"/>
                <a:gd name="T8" fmla="*/ 2147483647 w 105"/>
                <a:gd name="T9" fmla="*/ 2147483647 h 22"/>
                <a:gd name="T10" fmla="*/ 0 60000 65536"/>
                <a:gd name="T11" fmla="*/ 0 60000 65536"/>
                <a:gd name="T12" fmla="*/ 0 60000 65536"/>
                <a:gd name="T13" fmla="*/ 0 60000 65536"/>
                <a:gd name="T14" fmla="*/ 0 60000 65536"/>
                <a:gd name="T15" fmla="*/ 0 w 105"/>
                <a:gd name="T16" fmla="*/ 0 h 22"/>
                <a:gd name="T17" fmla="*/ 105 w 105"/>
                <a:gd name="T18" fmla="*/ 22 h 22"/>
              </a:gdLst>
              <a:ahLst/>
              <a:cxnLst>
                <a:cxn ang="T10">
                  <a:pos x="T0" y="T1"/>
                </a:cxn>
                <a:cxn ang="T11">
                  <a:pos x="T2" y="T3"/>
                </a:cxn>
                <a:cxn ang="T12">
                  <a:pos x="T4" y="T5"/>
                </a:cxn>
                <a:cxn ang="T13">
                  <a:pos x="T6" y="T7"/>
                </a:cxn>
                <a:cxn ang="T14">
                  <a:pos x="T8" y="T9"/>
                </a:cxn>
              </a:cxnLst>
              <a:rect l="T15" t="T16" r="T17" b="T18"/>
              <a:pathLst>
                <a:path w="105" h="22">
                  <a:moveTo>
                    <a:pt x="105" y="22"/>
                  </a:moveTo>
                  <a:lnTo>
                    <a:pt x="0" y="3"/>
                  </a:lnTo>
                  <a:lnTo>
                    <a:pt x="0" y="0"/>
                  </a:lnTo>
                  <a:lnTo>
                    <a:pt x="105" y="17"/>
                  </a:lnTo>
                  <a:lnTo>
                    <a:pt x="105"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33" name="Freeform 17"/>
            <p:cNvSpPr>
              <a:spLocks/>
            </p:cNvSpPr>
            <p:nvPr/>
          </p:nvSpPr>
          <p:spPr bwMode="auto">
            <a:xfrm>
              <a:off x="698501" y="407988"/>
              <a:ext cx="468313" cy="204788"/>
            </a:xfrm>
            <a:custGeom>
              <a:avLst/>
              <a:gdLst>
                <a:gd name="T0" fmla="*/ 2147483647 w 295"/>
                <a:gd name="T1" fmla="*/ 2147483647 h 129"/>
                <a:gd name="T2" fmla="*/ 0 w 295"/>
                <a:gd name="T3" fmla="*/ 2147483647 h 129"/>
                <a:gd name="T4" fmla="*/ 2147483647 w 295"/>
                <a:gd name="T5" fmla="*/ 0 h 129"/>
                <a:gd name="T6" fmla="*/ 2147483647 w 295"/>
                <a:gd name="T7" fmla="*/ 2147483647 h 129"/>
                <a:gd name="T8" fmla="*/ 2147483647 w 295"/>
                <a:gd name="T9" fmla="*/ 2147483647 h 129"/>
                <a:gd name="T10" fmla="*/ 0 60000 65536"/>
                <a:gd name="T11" fmla="*/ 0 60000 65536"/>
                <a:gd name="T12" fmla="*/ 0 60000 65536"/>
                <a:gd name="T13" fmla="*/ 0 60000 65536"/>
                <a:gd name="T14" fmla="*/ 0 60000 65536"/>
                <a:gd name="T15" fmla="*/ 0 w 295"/>
                <a:gd name="T16" fmla="*/ 0 h 129"/>
                <a:gd name="T17" fmla="*/ 295 w 295"/>
                <a:gd name="T18" fmla="*/ 129 h 129"/>
              </a:gdLst>
              <a:ahLst/>
              <a:cxnLst>
                <a:cxn ang="T10">
                  <a:pos x="T0" y="T1"/>
                </a:cxn>
                <a:cxn ang="T11">
                  <a:pos x="T2" y="T3"/>
                </a:cxn>
                <a:cxn ang="T12">
                  <a:pos x="T4" y="T5"/>
                </a:cxn>
                <a:cxn ang="T13">
                  <a:pos x="T6" y="T7"/>
                </a:cxn>
                <a:cxn ang="T14">
                  <a:pos x="T8" y="T9"/>
                </a:cxn>
              </a:cxnLst>
              <a:rect l="T15" t="T16" r="T17" b="T18"/>
              <a:pathLst>
                <a:path w="295" h="129">
                  <a:moveTo>
                    <a:pt x="150" y="129"/>
                  </a:moveTo>
                  <a:lnTo>
                    <a:pt x="0" y="103"/>
                  </a:lnTo>
                  <a:lnTo>
                    <a:pt x="148" y="0"/>
                  </a:lnTo>
                  <a:lnTo>
                    <a:pt x="295" y="15"/>
                  </a:lnTo>
                  <a:lnTo>
                    <a:pt x="150" y="129"/>
                  </a:lnTo>
                  <a:close/>
                </a:path>
              </a:pathLst>
            </a:custGeom>
            <a:solidFill>
              <a:srgbClr val="0068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34" name="Freeform 18"/>
            <p:cNvSpPr>
              <a:spLocks/>
            </p:cNvSpPr>
            <p:nvPr/>
          </p:nvSpPr>
          <p:spPr bwMode="auto">
            <a:xfrm>
              <a:off x="944563" y="439738"/>
              <a:ext cx="233363" cy="722313"/>
            </a:xfrm>
            <a:custGeom>
              <a:avLst/>
              <a:gdLst>
                <a:gd name="T0" fmla="*/ 2147483647 w 147"/>
                <a:gd name="T1" fmla="*/ 2147483647 h 455"/>
                <a:gd name="T2" fmla="*/ 0 w 147"/>
                <a:gd name="T3" fmla="*/ 2147483647 h 455"/>
                <a:gd name="T4" fmla="*/ 0 w 147"/>
                <a:gd name="T5" fmla="*/ 2147483647 h 455"/>
                <a:gd name="T6" fmla="*/ 2147483647 w 147"/>
                <a:gd name="T7" fmla="*/ 0 h 455"/>
                <a:gd name="T8" fmla="*/ 2147483647 w 147"/>
                <a:gd name="T9" fmla="*/ 2147483647 h 455"/>
                <a:gd name="T10" fmla="*/ 0 60000 65536"/>
                <a:gd name="T11" fmla="*/ 0 60000 65536"/>
                <a:gd name="T12" fmla="*/ 0 60000 65536"/>
                <a:gd name="T13" fmla="*/ 0 60000 65536"/>
                <a:gd name="T14" fmla="*/ 0 60000 65536"/>
                <a:gd name="T15" fmla="*/ 0 w 147"/>
                <a:gd name="T16" fmla="*/ 0 h 455"/>
                <a:gd name="T17" fmla="*/ 147 w 147"/>
                <a:gd name="T18" fmla="*/ 455 h 455"/>
              </a:gdLst>
              <a:ahLst/>
              <a:cxnLst>
                <a:cxn ang="T10">
                  <a:pos x="T0" y="T1"/>
                </a:cxn>
                <a:cxn ang="T11">
                  <a:pos x="T2" y="T3"/>
                </a:cxn>
                <a:cxn ang="T12">
                  <a:pos x="T4" y="T5"/>
                </a:cxn>
                <a:cxn ang="T13">
                  <a:pos x="T6" y="T7"/>
                </a:cxn>
                <a:cxn ang="T14">
                  <a:pos x="T8" y="T9"/>
                </a:cxn>
              </a:cxnLst>
              <a:rect l="T15" t="T16" r="T17" b="T18"/>
              <a:pathLst>
                <a:path w="147" h="455">
                  <a:moveTo>
                    <a:pt x="147" y="318"/>
                  </a:moveTo>
                  <a:lnTo>
                    <a:pt x="0" y="455"/>
                  </a:lnTo>
                  <a:lnTo>
                    <a:pt x="0" y="114"/>
                  </a:lnTo>
                  <a:lnTo>
                    <a:pt x="147" y="0"/>
                  </a:lnTo>
                  <a:lnTo>
                    <a:pt x="147" y="318"/>
                  </a:lnTo>
                  <a:close/>
                </a:path>
              </a:pathLst>
            </a:custGeom>
            <a:solidFill>
              <a:srgbClr val="0068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35" name="Freeform 19"/>
            <p:cNvSpPr>
              <a:spLocks/>
            </p:cNvSpPr>
            <p:nvPr/>
          </p:nvSpPr>
          <p:spPr bwMode="auto">
            <a:xfrm>
              <a:off x="722313" y="660401"/>
              <a:ext cx="180975" cy="42863"/>
            </a:xfrm>
            <a:custGeom>
              <a:avLst/>
              <a:gdLst>
                <a:gd name="T0" fmla="*/ 2147483647 w 66"/>
                <a:gd name="T1" fmla="*/ 2147483647 h 16"/>
                <a:gd name="T2" fmla="*/ 2147483647 w 66"/>
                <a:gd name="T3" fmla="*/ 2147483647 h 16"/>
                <a:gd name="T4" fmla="*/ 2147483647 w 66"/>
                <a:gd name="T5" fmla="*/ 2147483647 h 16"/>
                <a:gd name="T6" fmla="*/ 0 w 66"/>
                <a:gd name="T7" fmla="*/ 2147483647 h 16"/>
                <a:gd name="T8" fmla="*/ 0 w 66"/>
                <a:gd name="T9" fmla="*/ 2147483647 h 16"/>
                <a:gd name="T10" fmla="*/ 2147483647 w 66"/>
                <a:gd name="T11" fmla="*/ 0 h 16"/>
                <a:gd name="T12" fmla="*/ 2147483647 w 66"/>
                <a:gd name="T13" fmla="*/ 2147483647 h 16"/>
                <a:gd name="T14" fmla="*/ 2147483647 w 66"/>
                <a:gd name="T15" fmla="*/ 2147483647 h 16"/>
                <a:gd name="T16" fmla="*/ 0 60000 65536"/>
                <a:gd name="T17" fmla="*/ 0 60000 65536"/>
                <a:gd name="T18" fmla="*/ 0 60000 65536"/>
                <a:gd name="T19" fmla="*/ 0 60000 65536"/>
                <a:gd name="T20" fmla="*/ 0 60000 65536"/>
                <a:gd name="T21" fmla="*/ 0 60000 65536"/>
                <a:gd name="T22" fmla="*/ 0 60000 65536"/>
                <a:gd name="T23" fmla="*/ 0 60000 65536"/>
                <a:gd name="T24" fmla="*/ 0 w 66"/>
                <a:gd name="T25" fmla="*/ 0 h 16"/>
                <a:gd name="T26" fmla="*/ 66 w 66"/>
                <a:gd name="T27" fmla="*/ 16 h 1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6" h="16">
                  <a:moveTo>
                    <a:pt x="66" y="14"/>
                  </a:moveTo>
                  <a:cubicBezTo>
                    <a:pt x="66" y="15"/>
                    <a:pt x="65" y="16"/>
                    <a:pt x="64" y="16"/>
                  </a:cubicBezTo>
                  <a:cubicBezTo>
                    <a:pt x="2" y="6"/>
                    <a:pt x="2" y="6"/>
                    <a:pt x="2" y="6"/>
                  </a:cubicBezTo>
                  <a:cubicBezTo>
                    <a:pt x="1" y="6"/>
                    <a:pt x="0" y="4"/>
                    <a:pt x="0" y="3"/>
                  </a:cubicBezTo>
                  <a:cubicBezTo>
                    <a:pt x="0" y="3"/>
                    <a:pt x="0" y="3"/>
                    <a:pt x="0" y="3"/>
                  </a:cubicBezTo>
                  <a:cubicBezTo>
                    <a:pt x="0" y="1"/>
                    <a:pt x="1" y="0"/>
                    <a:pt x="2" y="0"/>
                  </a:cubicBezTo>
                  <a:cubicBezTo>
                    <a:pt x="64" y="11"/>
                    <a:pt x="64" y="11"/>
                    <a:pt x="64" y="11"/>
                  </a:cubicBezTo>
                  <a:cubicBezTo>
                    <a:pt x="65" y="11"/>
                    <a:pt x="66" y="12"/>
                    <a:pt x="66" y="1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grpSp>
      <p:grpSp>
        <p:nvGrpSpPr>
          <p:cNvPr id="136" name="组合 1164"/>
          <p:cNvGrpSpPr>
            <a:grpSpLocks/>
          </p:cNvGrpSpPr>
          <p:nvPr/>
        </p:nvGrpSpPr>
        <p:grpSpPr bwMode="auto">
          <a:xfrm>
            <a:off x="10911553" y="5190221"/>
            <a:ext cx="241155" cy="323984"/>
            <a:chOff x="690563" y="407988"/>
            <a:chExt cx="487363" cy="755650"/>
          </a:xfrm>
        </p:grpSpPr>
        <p:sp>
          <p:nvSpPr>
            <p:cNvPr id="137" name="Freeform 8"/>
            <p:cNvSpPr>
              <a:spLocks/>
            </p:cNvSpPr>
            <p:nvPr/>
          </p:nvSpPr>
          <p:spPr bwMode="auto">
            <a:xfrm>
              <a:off x="692151" y="582613"/>
              <a:ext cx="238125" cy="581025"/>
            </a:xfrm>
            <a:custGeom>
              <a:avLst/>
              <a:gdLst>
                <a:gd name="T0" fmla="*/ 2147483647 w 150"/>
                <a:gd name="T1" fmla="*/ 2147483647 h 366"/>
                <a:gd name="T2" fmla="*/ 0 w 150"/>
                <a:gd name="T3" fmla="*/ 2147483647 h 366"/>
                <a:gd name="T4" fmla="*/ 0 w 150"/>
                <a:gd name="T5" fmla="*/ 0 h 366"/>
                <a:gd name="T6" fmla="*/ 2147483647 w 150"/>
                <a:gd name="T7" fmla="*/ 2147483647 h 366"/>
                <a:gd name="T8" fmla="*/ 2147483647 w 150"/>
                <a:gd name="T9" fmla="*/ 2147483647 h 366"/>
                <a:gd name="T10" fmla="*/ 0 60000 65536"/>
                <a:gd name="T11" fmla="*/ 0 60000 65536"/>
                <a:gd name="T12" fmla="*/ 0 60000 65536"/>
                <a:gd name="T13" fmla="*/ 0 60000 65536"/>
                <a:gd name="T14" fmla="*/ 0 60000 65536"/>
                <a:gd name="T15" fmla="*/ 0 w 150"/>
                <a:gd name="T16" fmla="*/ 0 h 366"/>
                <a:gd name="T17" fmla="*/ 150 w 150"/>
                <a:gd name="T18" fmla="*/ 366 h 366"/>
              </a:gdLst>
              <a:ahLst/>
              <a:cxnLst>
                <a:cxn ang="T10">
                  <a:pos x="T0" y="T1"/>
                </a:cxn>
                <a:cxn ang="T11">
                  <a:pos x="T2" y="T3"/>
                </a:cxn>
                <a:cxn ang="T12">
                  <a:pos x="T4" y="T5"/>
                </a:cxn>
                <a:cxn ang="T13">
                  <a:pos x="T6" y="T7"/>
                </a:cxn>
                <a:cxn ang="T14">
                  <a:pos x="T8" y="T9"/>
                </a:cxn>
              </a:cxnLst>
              <a:rect l="T15" t="T16" r="T17" b="T18"/>
              <a:pathLst>
                <a:path w="150" h="366">
                  <a:moveTo>
                    <a:pt x="150" y="366"/>
                  </a:moveTo>
                  <a:lnTo>
                    <a:pt x="0" y="342"/>
                  </a:lnTo>
                  <a:lnTo>
                    <a:pt x="0" y="0"/>
                  </a:lnTo>
                  <a:lnTo>
                    <a:pt x="150" y="26"/>
                  </a:lnTo>
                  <a:lnTo>
                    <a:pt x="150" y="366"/>
                  </a:lnTo>
                  <a:close/>
                </a:path>
              </a:pathLst>
            </a:custGeom>
            <a:solidFill>
              <a:srgbClr val="0068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38" name="Freeform 9"/>
            <p:cNvSpPr>
              <a:spLocks/>
            </p:cNvSpPr>
            <p:nvPr/>
          </p:nvSpPr>
          <p:spPr bwMode="auto">
            <a:xfrm>
              <a:off x="690563" y="627063"/>
              <a:ext cx="242888" cy="53975"/>
            </a:xfrm>
            <a:custGeom>
              <a:avLst/>
              <a:gdLst>
                <a:gd name="T0" fmla="*/ 2147483647 w 153"/>
                <a:gd name="T1" fmla="*/ 2147483647 h 34"/>
                <a:gd name="T2" fmla="*/ 0 w 153"/>
                <a:gd name="T3" fmla="*/ 2147483647 h 34"/>
                <a:gd name="T4" fmla="*/ 0 w 153"/>
                <a:gd name="T5" fmla="*/ 0 h 34"/>
                <a:gd name="T6" fmla="*/ 2147483647 w 153"/>
                <a:gd name="T7" fmla="*/ 2147483647 h 34"/>
                <a:gd name="T8" fmla="*/ 2147483647 w 153"/>
                <a:gd name="T9" fmla="*/ 2147483647 h 34"/>
                <a:gd name="T10" fmla="*/ 0 60000 65536"/>
                <a:gd name="T11" fmla="*/ 0 60000 65536"/>
                <a:gd name="T12" fmla="*/ 0 60000 65536"/>
                <a:gd name="T13" fmla="*/ 0 60000 65536"/>
                <a:gd name="T14" fmla="*/ 0 60000 65536"/>
                <a:gd name="T15" fmla="*/ 0 w 153"/>
                <a:gd name="T16" fmla="*/ 0 h 34"/>
                <a:gd name="T17" fmla="*/ 153 w 153"/>
                <a:gd name="T18" fmla="*/ 34 h 34"/>
              </a:gdLst>
              <a:ahLst/>
              <a:cxnLst>
                <a:cxn ang="T10">
                  <a:pos x="T0" y="T1"/>
                </a:cxn>
                <a:cxn ang="T11">
                  <a:pos x="T2" y="T3"/>
                </a:cxn>
                <a:cxn ang="T12">
                  <a:pos x="T4" y="T5"/>
                </a:cxn>
                <a:cxn ang="T13">
                  <a:pos x="T6" y="T7"/>
                </a:cxn>
                <a:cxn ang="T14">
                  <a:pos x="T8" y="T9"/>
                </a:cxn>
              </a:cxnLst>
              <a:rect l="T15" t="T16" r="T17" b="T18"/>
              <a:pathLst>
                <a:path w="153" h="34">
                  <a:moveTo>
                    <a:pt x="153" y="34"/>
                  </a:moveTo>
                  <a:lnTo>
                    <a:pt x="0" y="8"/>
                  </a:lnTo>
                  <a:lnTo>
                    <a:pt x="0" y="0"/>
                  </a:lnTo>
                  <a:lnTo>
                    <a:pt x="153" y="26"/>
                  </a:lnTo>
                  <a:lnTo>
                    <a:pt x="153" y="3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39" name="Freeform 10"/>
            <p:cNvSpPr>
              <a:spLocks/>
            </p:cNvSpPr>
            <p:nvPr/>
          </p:nvSpPr>
          <p:spPr bwMode="auto">
            <a:xfrm>
              <a:off x="766763" y="982663"/>
              <a:ext cx="166688" cy="36513"/>
            </a:xfrm>
            <a:custGeom>
              <a:avLst/>
              <a:gdLst>
                <a:gd name="T0" fmla="*/ 2147483647 w 105"/>
                <a:gd name="T1" fmla="*/ 2147483647 h 23"/>
                <a:gd name="T2" fmla="*/ 0 w 105"/>
                <a:gd name="T3" fmla="*/ 2147483647 h 23"/>
                <a:gd name="T4" fmla="*/ 0 w 105"/>
                <a:gd name="T5" fmla="*/ 0 h 23"/>
                <a:gd name="T6" fmla="*/ 2147483647 w 105"/>
                <a:gd name="T7" fmla="*/ 2147483647 h 23"/>
                <a:gd name="T8" fmla="*/ 2147483647 w 105"/>
                <a:gd name="T9" fmla="*/ 2147483647 h 23"/>
                <a:gd name="T10" fmla="*/ 0 60000 65536"/>
                <a:gd name="T11" fmla="*/ 0 60000 65536"/>
                <a:gd name="T12" fmla="*/ 0 60000 65536"/>
                <a:gd name="T13" fmla="*/ 0 60000 65536"/>
                <a:gd name="T14" fmla="*/ 0 60000 65536"/>
                <a:gd name="T15" fmla="*/ 0 w 105"/>
                <a:gd name="T16" fmla="*/ 0 h 23"/>
                <a:gd name="T17" fmla="*/ 105 w 105"/>
                <a:gd name="T18" fmla="*/ 23 h 23"/>
              </a:gdLst>
              <a:ahLst/>
              <a:cxnLst>
                <a:cxn ang="T10">
                  <a:pos x="T0" y="T1"/>
                </a:cxn>
                <a:cxn ang="T11">
                  <a:pos x="T2" y="T3"/>
                </a:cxn>
                <a:cxn ang="T12">
                  <a:pos x="T4" y="T5"/>
                </a:cxn>
                <a:cxn ang="T13">
                  <a:pos x="T6" y="T7"/>
                </a:cxn>
                <a:cxn ang="T14">
                  <a:pos x="T8" y="T9"/>
                </a:cxn>
              </a:cxnLst>
              <a:rect l="T15" t="T16" r="T17" b="T18"/>
              <a:pathLst>
                <a:path w="105" h="23">
                  <a:moveTo>
                    <a:pt x="105" y="23"/>
                  </a:moveTo>
                  <a:lnTo>
                    <a:pt x="0" y="5"/>
                  </a:lnTo>
                  <a:lnTo>
                    <a:pt x="0" y="0"/>
                  </a:lnTo>
                  <a:lnTo>
                    <a:pt x="105" y="18"/>
                  </a:lnTo>
                  <a:lnTo>
                    <a:pt x="105"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40" name="Freeform 11"/>
            <p:cNvSpPr>
              <a:spLocks/>
            </p:cNvSpPr>
            <p:nvPr/>
          </p:nvSpPr>
          <p:spPr bwMode="auto">
            <a:xfrm>
              <a:off x="766763" y="1001713"/>
              <a:ext cx="166688" cy="36513"/>
            </a:xfrm>
            <a:custGeom>
              <a:avLst/>
              <a:gdLst>
                <a:gd name="T0" fmla="*/ 2147483647 w 105"/>
                <a:gd name="T1" fmla="*/ 2147483647 h 23"/>
                <a:gd name="T2" fmla="*/ 0 w 105"/>
                <a:gd name="T3" fmla="*/ 2147483647 h 23"/>
                <a:gd name="T4" fmla="*/ 0 w 105"/>
                <a:gd name="T5" fmla="*/ 0 h 23"/>
                <a:gd name="T6" fmla="*/ 2147483647 w 105"/>
                <a:gd name="T7" fmla="*/ 2147483647 h 23"/>
                <a:gd name="T8" fmla="*/ 2147483647 w 105"/>
                <a:gd name="T9" fmla="*/ 2147483647 h 23"/>
                <a:gd name="T10" fmla="*/ 0 60000 65536"/>
                <a:gd name="T11" fmla="*/ 0 60000 65536"/>
                <a:gd name="T12" fmla="*/ 0 60000 65536"/>
                <a:gd name="T13" fmla="*/ 0 60000 65536"/>
                <a:gd name="T14" fmla="*/ 0 60000 65536"/>
                <a:gd name="T15" fmla="*/ 0 w 105"/>
                <a:gd name="T16" fmla="*/ 0 h 23"/>
                <a:gd name="T17" fmla="*/ 105 w 105"/>
                <a:gd name="T18" fmla="*/ 23 h 23"/>
              </a:gdLst>
              <a:ahLst/>
              <a:cxnLst>
                <a:cxn ang="T10">
                  <a:pos x="T0" y="T1"/>
                </a:cxn>
                <a:cxn ang="T11">
                  <a:pos x="T2" y="T3"/>
                </a:cxn>
                <a:cxn ang="T12">
                  <a:pos x="T4" y="T5"/>
                </a:cxn>
                <a:cxn ang="T13">
                  <a:pos x="T6" y="T7"/>
                </a:cxn>
                <a:cxn ang="T14">
                  <a:pos x="T8" y="T9"/>
                </a:cxn>
              </a:cxnLst>
              <a:rect l="T15" t="T16" r="T17" b="T18"/>
              <a:pathLst>
                <a:path w="105" h="23">
                  <a:moveTo>
                    <a:pt x="105" y="23"/>
                  </a:moveTo>
                  <a:lnTo>
                    <a:pt x="0" y="6"/>
                  </a:lnTo>
                  <a:lnTo>
                    <a:pt x="0" y="0"/>
                  </a:lnTo>
                  <a:lnTo>
                    <a:pt x="105" y="18"/>
                  </a:lnTo>
                  <a:lnTo>
                    <a:pt x="105"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41" name="Freeform 12"/>
            <p:cNvSpPr>
              <a:spLocks/>
            </p:cNvSpPr>
            <p:nvPr/>
          </p:nvSpPr>
          <p:spPr bwMode="auto">
            <a:xfrm>
              <a:off x="766763" y="1020763"/>
              <a:ext cx="166688" cy="36513"/>
            </a:xfrm>
            <a:custGeom>
              <a:avLst/>
              <a:gdLst>
                <a:gd name="T0" fmla="*/ 2147483647 w 105"/>
                <a:gd name="T1" fmla="*/ 2147483647 h 23"/>
                <a:gd name="T2" fmla="*/ 0 w 105"/>
                <a:gd name="T3" fmla="*/ 2147483647 h 23"/>
                <a:gd name="T4" fmla="*/ 0 w 105"/>
                <a:gd name="T5" fmla="*/ 0 h 23"/>
                <a:gd name="T6" fmla="*/ 2147483647 w 105"/>
                <a:gd name="T7" fmla="*/ 2147483647 h 23"/>
                <a:gd name="T8" fmla="*/ 2147483647 w 105"/>
                <a:gd name="T9" fmla="*/ 2147483647 h 23"/>
                <a:gd name="T10" fmla="*/ 0 60000 65536"/>
                <a:gd name="T11" fmla="*/ 0 60000 65536"/>
                <a:gd name="T12" fmla="*/ 0 60000 65536"/>
                <a:gd name="T13" fmla="*/ 0 60000 65536"/>
                <a:gd name="T14" fmla="*/ 0 60000 65536"/>
                <a:gd name="T15" fmla="*/ 0 w 105"/>
                <a:gd name="T16" fmla="*/ 0 h 23"/>
                <a:gd name="T17" fmla="*/ 105 w 105"/>
                <a:gd name="T18" fmla="*/ 23 h 23"/>
              </a:gdLst>
              <a:ahLst/>
              <a:cxnLst>
                <a:cxn ang="T10">
                  <a:pos x="T0" y="T1"/>
                </a:cxn>
                <a:cxn ang="T11">
                  <a:pos x="T2" y="T3"/>
                </a:cxn>
                <a:cxn ang="T12">
                  <a:pos x="T4" y="T5"/>
                </a:cxn>
                <a:cxn ang="T13">
                  <a:pos x="T6" y="T7"/>
                </a:cxn>
                <a:cxn ang="T14">
                  <a:pos x="T8" y="T9"/>
                </a:cxn>
              </a:cxnLst>
              <a:rect l="T15" t="T16" r="T17" b="T18"/>
              <a:pathLst>
                <a:path w="105" h="23">
                  <a:moveTo>
                    <a:pt x="105" y="23"/>
                  </a:moveTo>
                  <a:lnTo>
                    <a:pt x="0" y="6"/>
                  </a:lnTo>
                  <a:lnTo>
                    <a:pt x="0" y="0"/>
                  </a:lnTo>
                  <a:lnTo>
                    <a:pt x="105" y="18"/>
                  </a:lnTo>
                  <a:lnTo>
                    <a:pt x="105"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42" name="Freeform 13"/>
            <p:cNvSpPr>
              <a:spLocks/>
            </p:cNvSpPr>
            <p:nvPr/>
          </p:nvSpPr>
          <p:spPr bwMode="auto">
            <a:xfrm>
              <a:off x="766763" y="1041401"/>
              <a:ext cx="166688" cy="34925"/>
            </a:xfrm>
            <a:custGeom>
              <a:avLst/>
              <a:gdLst>
                <a:gd name="T0" fmla="*/ 2147483647 w 105"/>
                <a:gd name="T1" fmla="*/ 2147483647 h 22"/>
                <a:gd name="T2" fmla="*/ 0 w 105"/>
                <a:gd name="T3" fmla="*/ 2147483647 h 22"/>
                <a:gd name="T4" fmla="*/ 0 w 105"/>
                <a:gd name="T5" fmla="*/ 0 h 22"/>
                <a:gd name="T6" fmla="*/ 2147483647 w 105"/>
                <a:gd name="T7" fmla="*/ 2147483647 h 22"/>
                <a:gd name="T8" fmla="*/ 2147483647 w 105"/>
                <a:gd name="T9" fmla="*/ 2147483647 h 22"/>
                <a:gd name="T10" fmla="*/ 0 60000 65536"/>
                <a:gd name="T11" fmla="*/ 0 60000 65536"/>
                <a:gd name="T12" fmla="*/ 0 60000 65536"/>
                <a:gd name="T13" fmla="*/ 0 60000 65536"/>
                <a:gd name="T14" fmla="*/ 0 60000 65536"/>
                <a:gd name="T15" fmla="*/ 0 w 105"/>
                <a:gd name="T16" fmla="*/ 0 h 22"/>
                <a:gd name="T17" fmla="*/ 105 w 105"/>
                <a:gd name="T18" fmla="*/ 22 h 22"/>
              </a:gdLst>
              <a:ahLst/>
              <a:cxnLst>
                <a:cxn ang="T10">
                  <a:pos x="T0" y="T1"/>
                </a:cxn>
                <a:cxn ang="T11">
                  <a:pos x="T2" y="T3"/>
                </a:cxn>
                <a:cxn ang="T12">
                  <a:pos x="T4" y="T5"/>
                </a:cxn>
                <a:cxn ang="T13">
                  <a:pos x="T6" y="T7"/>
                </a:cxn>
                <a:cxn ang="T14">
                  <a:pos x="T8" y="T9"/>
                </a:cxn>
              </a:cxnLst>
              <a:rect l="T15" t="T16" r="T17" b="T18"/>
              <a:pathLst>
                <a:path w="105" h="22">
                  <a:moveTo>
                    <a:pt x="105" y="22"/>
                  </a:moveTo>
                  <a:lnTo>
                    <a:pt x="0" y="5"/>
                  </a:lnTo>
                  <a:lnTo>
                    <a:pt x="0" y="0"/>
                  </a:lnTo>
                  <a:lnTo>
                    <a:pt x="105" y="17"/>
                  </a:lnTo>
                  <a:lnTo>
                    <a:pt x="105"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43" name="Freeform 14"/>
            <p:cNvSpPr>
              <a:spLocks/>
            </p:cNvSpPr>
            <p:nvPr/>
          </p:nvSpPr>
          <p:spPr bwMode="auto">
            <a:xfrm>
              <a:off x="766763" y="1060451"/>
              <a:ext cx="166688" cy="34925"/>
            </a:xfrm>
            <a:custGeom>
              <a:avLst/>
              <a:gdLst>
                <a:gd name="T0" fmla="*/ 2147483647 w 105"/>
                <a:gd name="T1" fmla="*/ 2147483647 h 22"/>
                <a:gd name="T2" fmla="*/ 0 w 105"/>
                <a:gd name="T3" fmla="*/ 2147483647 h 22"/>
                <a:gd name="T4" fmla="*/ 0 w 105"/>
                <a:gd name="T5" fmla="*/ 0 h 22"/>
                <a:gd name="T6" fmla="*/ 2147483647 w 105"/>
                <a:gd name="T7" fmla="*/ 2147483647 h 22"/>
                <a:gd name="T8" fmla="*/ 2147483647 w 105"/>
                <a:gd name="T9" fmla="*/ 2147483647 h 22"/>
                <a:gd name="T10" fmla="*/ 0 60000 65536"/>
                <a:gd name="T11" fmla="*/ 0 60000 65536"/>
                <a:gd name="T12" fmla="*/ 0 60000 65536"/>
                <a:gd name="T13" fmla="*/ 0 60000 65536"/>
                <a:gd name="T14" fmla="*/ 0 60000 65536"/>
                <a:gd name="T15" fmla="*/ 0 w 105"/>
                <a:gd name="T16" fmla="*/ 0 h 22"/>
                <a:gd name="T17" fmla="*/ 105 w 105"/>
                <a:gd name="T18" fmla="*/ 22 h 22"/>
              </a:gdLst>
              <a:ahLst/>
              <a:cxnLst>
                <a:cxn ang="T10">
                  <a:pos x="T0" y="T1"/>
                </a:cxn>
                <a:cxn ang="T11">
                  <a:pos x="T2" y="T3"/>
                </a:cxn>
                <a:cxn ang="T12">
                  <a:pos x="T4" y="T5"/>
                </a:cxn>
                <a:cxn ang="T13">
                  <a:pos x="T6" y="T7"/>
                </a:cxn>
                <a:cxn ang="T14">
                  <a:pos x="T8" y="T9"/>
                </a:cxn>
              </a:cxnLst>
              <a:rect l="T15" t="T16" r="T17" b="T18"/>
              <a:pathLst>
                <a:path w="105" h="22">
                  <a:moveTo>
                    <a:pt x="105" y="22"/>
                  </a:moveTo>
                  <a:lnTo>
                    <a:pt x="0" y="3"/>
                  </a:lnTo>
                  <a:lnTo>
                    <a:pt x="0" y="0"/>
                  </a:lnTo>
                  <a:lnTo>
                    <a:pt x="105" y="17"/>
                  </a:lnTo>
                  <a:lnTo>
                    <a:pt x="105"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44" name="Freeform 15"/>
            <p:cNvSpPr>
              <a:spLocks/>
            </p:cNvSpPr>
            <p:nvPr/>
          </p:nvSpPr>
          <p:spPr bwMode="auto">
            <a:xfrm>
              <a:off x="766763" y="1079501"/>
              <a:ext cx="166688" cy="34925"/>
            </a:xfrm>
            <a:custGeom>
              <a:avLst/>
              <a:gdLst>
                <a:gd name="T0" fmla="*/ 2147483647 w 105"/>
                <a:gd name="T1" fmla="*/ 2147483647 h 22"/>
                <a:gd name="T2" fmla="*/ 0 w 105"/>
                <a:gd name="T3" fmla="*/ 2147483647 h 22"/>
                <a:gd name="T4" fmla="*/ 0 w 105"/>
                <a:gd name="T5" fmla="*/ 0 h 22"/>
                <a:gd name="T6" fmla="*/ 2147483647 w 105"/>
                <a:gd name="T7" fmla="*/ 2147483647 h 22"/>
                <a:gd name="T8" fmla="*/ 2147483647 w 105"/>
                <a:gd name="T9" fmla="*/ 2147483647 h 22"/>
                <a:gd name="T10" fmla="*/ 0 60000 65536"/>
                <a:gd name="T11" fmla="*/ 0 60000 65536"/>
                <a:gd name="T12" fmla="*/ 0 60000 65536"/>
                <a:gd name="T13" fmla="*/ 0 60000 65536"/>
                <a:gd name="T14" fmla="*/ 0 60000 65536"/>
                <a:gd name="T15" fmla="*/ 0 w 105"/>
                <a:gd name="T16" fmla="*/ 0 h 22"/>
                <a:gd name="T17" fmla="*/ 105 w 105"/>
                <a:gd name="T18" fmla="*/ 22 h 22"/>
              </a:gdLst>
              <a:ahLst/>
              <a:cxnLst>
                <a:cxn ang="T10">
                  <a:pos x="T0" y="T1"/>
                </a:cxn>
                <a:cxn ang="T11">
                  <a:pos x="T2" y="T3"/>
                </a:cxn>
                <a:cxn ang="T12">
                  <a:pos x="T4" y="T5"/>
                </a:cxn>
                <a:cxn ang="T13">
                  <a:pos x="T6" y="T7"/>
                </a:cxn>
                <a:cxn ang="T14">
                  <a:pos x="T8" y="T9"/>
                </a:cxn>
              </a:cxnLst>
              <a:rect l="T15" t="T16" r="T17" b="T18"/>
              <a:pathLst>
                <a:path w="105" h="22">
                  <a:moveTo>
                    <a:pt x="105" y="22"/>
                  </a:moveTo>
                  <a:lnTo>
                    <a:pt x="0" y="3"/>
                  </a:lnTo>
                  <a:lnTo>
                    <a:pt x="0" y="0"/>
                  </a:lnTo>
                  <a:lnTo>
                    <a:pt x="105" y="17"/>
                  </a:lnTo>
                  <a:lnTo>
                    <a:pt x="105"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45" name="Freeform 16"/>
            <p:cNvSpPr>
              <a:spLocks/>
            </p:cNvSpPr>
            <p:nvPr/>
          </p:nvSpPr>
          <p:spPr bwMode="auto">
            <a:xfrm>
              <a:off x="766763" y="1098551"/>
              <a:ext cx="166688" cy="34925"/>
            </a:xfrm>
            <a:custGeom>
              <a:avLst/>
              <a:gdLst>
                <a:gd name="T0" fmla="*/ 2147483647 w 105"/>
                <a:gd name="T1" fmla="*/ 2147483647 h 22"/>
                <a:gd name="T2" fmla="*/ 0 w 105"/>
                <a:gd name="T3" fmla="*/ 2147483647 h 22"/>
                <a:gd name="T4" fmla="*/ 0 w 105"/>
                <a:gd name="T5" fmla="*/ 0 h 22"/>
                <a:gd name="T6" fmla="*/ 2147483647 w 105"/>
                <a:gd name="T7" fmla="*/ 2147483647 h 22"/>
                <a:gd name="T8" fmla="*/ 2147483647 w 105"/>
                <a:gd name="T9" fmla="*/ 2147483647 h 22"/>
                <a:gd name="T10" fmla="*/ 0 60000 65536"/>
                <a:gd name="T11" fmla="*/ 0 60000 65536"/>
                <a:gd name="T12" fmla="*/ 0 60000 65536"/>
                <a:gd name="T13" fmla="*/ 0 60000 65536"/>
                <a:gd name="T14" fmla="*/ 0 60000 65536"/>
                <a:gd name="T15" fmla="*/ 0 w 105"/>
                <a:gd name="T16" fmla="*/ 0 h 22"/>
                <a:gd name="T17" fmla="*/ 105 w 105"/>
                <a:gd name="T18" fmla="*/ 22 h 22"/>
              </a:gdLst>
              <a:ahLst/>
              <a:cxnLst>
                <a:cxn ang="T10">
                  <a:pos x="T0" y="T1"/>
                </a:cxn>
                <a:cxn ang="T11">
                  <a:pos x="T2" y="T3"/>
                </a:cxn>
                <a:cxn ang="T12">
                  <a:pos x="T4" y="T5"/>
                </a:cxn>
                <a:cxn ang="T13">
                  <a:pos x="T6" y="T7"/>
                </a:cxn>
                <a:cxn ang="T14">
                  <a:pos x="T8" y="T9"/>
                </a:cxn>
              </a:cxnLst>
              <a:rect l="T15" t="T16" r="T17" b="T18"/>
              <a:pathLst>
                <a:path w="105" h="22">
                  <a:moveTo>
                    <a:pt x="105" y="22"/>
                  </a:moveTo>
                  <a:lnTo>
                    <a:pt x="0" y="3"/>
                  </a:lnTo>
                  <a:lnTo>
                    <a:pt x="0" y="0"/>
                  </a:lnTo>
                  <a:lnTo>
                    <a:pt x="105" y="17"/>
                  </a:lnTo>
                  <a:lnTo>
                    <a:pt x="105"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46" name="Freeform 17"/>
            <p:cNvSpPr>
              <a:spLocks/>
            </p:cNvSpPr>
            <p:nvPr/>
          </p:nvSpPr>
          <p:spPr bwMode="auto">
            <a:xfrm>
              <a:off x="698501" y="407988"/>
              <a:ext cx="468313" cy="204788"/>
            </a:xfrm>
            <a:custGeom>
              <a:avLst/>
              <a:gdLst>
                <a:gd name="T0" fmla="*/ 2147483647 w 295"/>
                <a:gd name="T1" fmla="*/ 2147483647 h 129"/>
                <a:gd name="T2" fmla="*/ 0 w 295"/>
                <a:gd name="T3" fmla="*/ 2147483647 h 129"/>
                <a:gd name="T4" fmla="*/ 2147483647 w 295"/>
                <a:gd name="T5" fmla="*/ 0 h 129"/>
                <a:gd name="T6" fmla="*/ 2147483647 w 295"/>
                <a:gd name="T7" fmla="*/ 2147483647 h 129"/>
                <a:gd name="T8" fmla="*/ 2147483647 w 295"/>
                <a:gd name="T9" fmla="*/ 2147483647 h 129"/>
                <a:gd name="T10" fmla="*/ 0 60000 65536"/>
                <a:gd name="T11" fmla="*/ 0 60000 65536"/>
                <a:gd name="T12" fmla="*/ 0 60000 65536"/>
                <a:gd name="T13" fmla="*/ 0 60000 65536"/>
                <a:gd name="T14" fmla="*/ 0 60000 65536"/>
                <a:gd name="T15" fmla="*/ 0 w 295"/>
                <a:gd name="T16" fmla="*/ 0 h 129"/>
                <a:gd name="T17" fmla="*/ 295 w 295"/>
                <a:gd name="T18" fmla="*/ 129 h 129"/>
              </a:gdLst>
              <a:ahLst/>
              <a:cxnLst>
                <a:cxn ang="T10">
                  <a:pos x="T0" y="T1"/>
                </a:cxn>
                <a:cxn ang="T11">
                  <a:pos x="T2" y="T3"/>
                </a:cxn>
                <a:cxn ang="T12">
                  <a:pos x="T4" y="T5"/>
                </a:cxn>
                <a:cxn ang="T13">
                  <a:pos x="T6" y="T7"/>
                </a:cxn>
                <a:cxn ang="T14">
                  <a:pos x="T8" y="T9"/>
                </a:cxn>
              </a:cxnLst>
              <a:rect l="T15" t="T16" r="T17" b="T18"/>
              <a:pathLst>
                <a:path w="295" h="129">
                  <a:moveTo>
                    <a:pt x="150" y="129"/>
                  </a:moveTo>
                  <a:lnTo>
                    <a:pt x="0" y="103"/>
                  </a:lnTo>
                  <a:lnTo>
                    <a:pt x="148" y="0"/>
                  </a:lnTo>
                  <a:lnTo>
                    <a:pt x="295" y="15"/>
                  </a:lnTo>
                  <a:lnTo>
                    <a:pt x="150" y="129"/>
                  </a:lnTo>
                  <a:close/>
                </a:path>
              </a:pathLst>
            </a:custGeom>
            <a:solidFill>
              <a:srgbClr val="0068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47" name="Freeform 18"/>
            <p:cNvSpPr>
              <a:spLocks/>
            </p:cNvSpPr>
            <p:nvPr/>
          </p:nvSpPr>
          <p:spPr bwMode="auto">
            <a:xfrm>
              <a:off x="944563" y="439738"/>
              <a:ext cx="233363" cy="722313"/>
            </a:xfrm>
            <a:custGeom>
              <a:avLst/>
              <a:gdLst>
                <a:gd name="T0" fmla="*/ 2147483647 w 147"/>
                <a:gd name="T1" fmla="*/ 2147483647 h 455"/>
                <a:gd name="T2" fmla="*/ 0 w 147"/>
                <a:gd name="T3" fmla="*/ 2147483647 h 455"/>
                <a:gd name="T4" fmla="*/ 0 w 147"/>
                <a:gd name="T5" fmla="*/ 2147483647 h 455"/>
                <a:gd name="T6" fmla="*/ 2147483647 w 147"/>
                <a:gd name="T7" fmla="*/ 0 h 455"/>
                <a:gd name="T8" fmla="*/ 2147483647 w 147"/>
                <a:gd name="T9" fmla="*/ 2147483647 h 455"/>
                <a:gd name="T10" fmla="*/ 0 60000 65536"/>
                <a:gd name="T11" fmla="*/ 0 60000 65536"/>
                <a:gd name="T12" fmla="*/ 0 60000 65536"/>
                <a:gd name="T13" fmla="*/ 0 60000 65536"/>
                <a:gd name="T14" fmla="*/ 0 60000 65536"/>
                <a:gd name="T15" fmla="*/ 0 w 147"/>
                <a:gd name="T16" fmla="*/ 0 h 455"/>
                <a:gd name="T17" fmla="*/ 147 w 147"/>
                <a:gd name="T18" fmla="*/ 455 h 455"/>
              </a:gdLst>
              <a:ahLst/>
              <a:cxnLst>
                <a:cxn ang="T10">
                  <a:pos x="T0" y="T1"/>
                </a:cxn>
                <a:cxn ang="T11">
                  <a:pos x="T2" y="T3"/>
                </a:cxn>
                <a:cxn ang="T12">
                  <a:pos x="T4" y="T5"/>
                </a:cxn>
                <a:cxn ang="T13">
                  <a:pos x="T6" y="T7"/>
                </a:cxn>
                <a:cxn ang="T14">
                  <a:pos x="T8" y="T9"/>
                </a:cxn>
              </a:cxnLst>
              <a:rect l="T15" t="T16" r="T17" b="T18"/>
              <a:pathLst>
                <a:path w="147" h="455">
                  <a:moveTo>
                    <a:pt x="147" y="318"/>
                  </a:moveTo>
                  <a:lnTo>
                    <a:pt x="0" y="455"/>
                  </a:lnTo>
                  <a:lnTo>
                    <a:pt x="0" y="114"/>
                  </a:lnTo>
                  <a:lnTo>
                    <a:pt x="147" y="0"/>
                  </a:lnTo>
                  <a:lnTo>
                    <a:pt x="147" y="318"/>
                  </a:lnTo>
                  <a:close/>
                </a:path>
              </a:pathLst>
            </a:custGeom>
            <a:solidFill>
              <a:srgbClr val="0068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48" name="Freeform 19"/>
            <p:cNvSpPr>
              <a:spLocks/>
            </p:cNvSpPr>
            <p:nvPr/>
          </p:nvSpPr>
          <p:spPr bwMode="auto">
            <a:xfrm>
              <a:off x="722313" y="660401"/>
              <a:ext cx="180975" cy="42863"/>
            </a:xfrm>
            <a:custGeom>
              <a:avLst/>
              <a:gdLst>
                <a:gd name="T0" fmla="*/ 2147483647 w 66"/>
                <a:gd name="T1" fmla="*/ 2147483647 h 16"/>
                <a:gd name="T2" fmla="*/ 2147483647 w 66"/>
                <a:gd name="T3" fmla="*/ 2147483647 h 16"/>
                <a:gd name="T4" fmla="*/ 2147483647 w 66"/>
                <a:gd name="T5" fmla="*/ 2147483647 h 16"/>
                <a:gd name="T6" fmla="*/ 0 w 66"/>
                <a:gd name="T7" fmla="*/ 2147483647 h 16"/>
                <a:gd name="T8" fmla="*/ 0 w 66"/>
                <a:gd name="T9" fmla="*/ 2147483647 h 16"/>
                <a:gd name="T10" fmla="*/ 2147483647 w 66"/>
                <a:gd name="T11" fmla="*/ 0 h 16"/>
                <a:gd name="T12" fmla="*/ 2147483647 w 66"/>
                <a:gd name="T13" fmla="*/ 2147483647 h 16"/>
                <a:gd name="T14" fmla="*/ 2147483647 w 66"/>
                <a:gd name="T15" fmla="*/ 2147483647 h 16"/>
                <a:gd name="T16" fmla="*/ 0 60000 65536"/>
                <a:gd name="T17" fmla="*/ 0 60000 65536"/>
                <a:gd name="T18" fmla="*/ 0 60000 65536"/>
                <a:gd name="T19" fmla="*/ 0 60000 65536"/>
                <a:gd name="T20" fmla="*/ 0 60000 65536"/>
                <a:gd name="T21" fmla="*/ 0 60000 65536"/>
                <a:gd name="T22" fmla="*/ 0 60000 65536"/>
                <a:gd name="T23" fmla="*/ 0 60000 65536"/>
                <a:gd name="T24" fmla="*/ 0 w 66"/>
                <a:gd name="T25" fmla="*/ 0 h 16"/>
                <a:gd name="T26" fmla="*/ 66 w 66"/>
                <a:gd name="T27" fmla="*/ 16 h 1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6" h="16">
                  <a:moveTo>
                    <a:pt x="66" y="14"/>
                  </a:moveTo>
                  <a:cubicBezTo>
                    <a:pt x="66" y="15"/>
                    <a:pt x="65" y="16"/>
                    <a:pt x="64" y="16"/>
                  </a:cubicBezTo>
                  <a:cubicBezTo>
                    <a:pt x="2" y="6"/>
                    <a:pt x="2" y="6"/>
                    <a:pt x="2" y="6"/>
                  </a:cubicBezTo>
                  <a:cubicBezTo>
                    <a:pt x="1" y="6"/>
                    <a:pt x="0" y="4"/>
                    <a:pt x="0" y="3"/>
                  </a:cubicBezTo>
                  <a:cubicBezTo>
                    <a:pt x="0" y="3"/>
                    <a:pt x="0" y="3"/>
                    <a:pt x="0" y="3"/>
                  </a:cubicBezTo>
                  <a:cubicBezTo>
                    <a:pt x="0" y="1"/>
                    <a:pt x="1" y="0"/>
                    <a:pt x="2" y="0"/>
                  </a:cubicBezTo>
                  <a:cubicBezTo>
                    <a:pt x="64" y="11"/>
                    <a:pt x="64" y="11"/>
                    <a:pt x="64" y="11"/>
                  </a:cubicBezTo>
                  <a:cubicBezTo>
                    <a:pt x="65" y="11"/>
                    <a:pt x="66" y="12"/>
                    <a:pt x="66" y="1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grpSp>
      <p:grpSp>
        <p:nvGrpSpPr>
          <p:cNvPr id="149" name="组合 1164"/>
          <p:cNvGrpSpPr>
            <a:grpSpLocks/>
          </p:cNvGrpSpPr>
          <p:nvPr/>
        </p:nvGrpSpPr>
        <p:grpSpPr bwMode="auto">
          <a:xfrm>
            <a:off x="11178405" y="5249069"/>
            <a:ext cx="241155" cy="323984"/>
            <a:chOff x="690563" y="407988"/>
            <a:chExt cx="487363" cy="755650"/>
          </a:xfrm>
        </p:grpSpPr>
        <p:sp>
          <p:nvSpPr>
            <p:cNvPr id="150" name="Freeform 8"/>
            <p:cNvSpPr>
              <a:spLocks/>
            </p:cNvSpPr>
            <p:nvPr/>
          </p:nvSpPr>
          <p:spPr bwMode="auto">
            <a:xfrm>
              <a:off x="692151" y="582613"/>
              <a:ext cx="238125" cy="581025"/>
            </a:xfrm>
            <a:custGeom>
              <a:avLst/>
              <a:gdLst>
                <a:gd name="T0" fmla="*/ 2147483647 w 150"/>
                <a:gd name="T1" fmla="*/ 2147483647 h 366"/>
                <a:gd name="T2" fmla="*/ 0 w 150"/>
                <a:gd name="T3" fmla="*/ 2147483647 h 366"/>
                <a:gd name="T4" fmla="*/ 0 w 150"/>
                <a:gd name="T5" fmla="*/ 0 h 366"/>
                <a:gd name="T6" fmla="*/ 2147483647 w 150"/>
                <a:gd name="T7" fmla="*/ 2147483647 h 366"/>
                <a:gd name="T8" fmla="*/ 2147483647 w 150"/>
                <a:gd name="T9" fmla="*/ 2147483647 h 366"/>
                <a:gd name="T10" fmla="*/ 0 60000 65536"/>
                <a:gd name="T11" fmla="*/ 0 60000 65536"/>
                <a:gd name="T12" fmla="*/ 0 60000 65536"/>
                <a:gd name="T13" fmla="*/ 0 60000 65536"/>
                <a:gd name="T14" fmla="*/ 0 60000 65536"/>
                <a:gd name="T15" fmla="*/ 0 w 150"/>
                <a:gd name="T16" fmla="*/ 0 h 366"/>
                <a:gd name="T17" fmla="*/ 150 w 150"/>
                <a:gd name="T18" fmla="*/ 366 h 366"/>
              </a:gdLst>
              <a:ahLst/>
              <a:cxnLst>
                <a:cxn ang="T10">
                  <a:pos x="T0" y="T1"/>
                </a:cxn>
                <a:cxn ang="T11">
                  <a:pos x="T2" y="T3"/>
                </a:cxn>
                <a:cxn ang="T12">
                  <a:pos x="T4" y="T5"/>
                </a:cxn>
                <a:cxn ang="T13">
                  <a:pos x="T6" y="T7"/>
                </a:cxn>
                <a:cxn ang="T14">
                  <a:pos x="T8" y="T9"/>
                </a:cxn>
              </a:cxnLst>
              <a:rect l="T15" t="T16" r="T17" b="T18"/>
              <a:pathLst>
                <a:path w="150" h="366">
                  <a:moveTo>
                    <a:pt x="150" y="366"/>
                  </a:moveTo>
                  <a:lnTo>
                    <a:pt x="0" y="342"/>
                  </a:lnTo>
                  <a:lnTo>
                    <a:pt x="0" y="0"/>
                  </a:lnTo>
                  <a:lnTo>
                    <a:pt x="150" y="26"/>
                  </a:lnTo>
                  <a:lnTo>
                    <a:pt x="150" y="366"/>
                  </a:lnTo>
                  <a:close/>
                </a:path>
              </a:pathLst>
            </a:custGeom>
            <a:solidFill>
              <a:srgbClr val="0068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51" name="Freeform 9"/>
            <p:cNvSpPr>
              <a:spLocks/>
            </p:cNvSpPr>
            <p:nvPr/>
          </p:nvSpPr>
          <p:spPr bwMode="auto">
            <a:xfrm>
              <a:off x="690563" y="627063"/>
              <a:ext cx="242888" cy="53975"/>
            </a:xfrm>
            <a:custGeom>
              <a:avLst/>
              <a:gdLst>
                <a:gd name="T0" fmla="*/ 2147483647 w 153"/>
                <a:gd name="T1" fmla="*/ 2147483647 h 34"/>
                <a:gd name="T2" fmla="*/ 0 w 153"/>
                <a:gd name="T3" fmla="*/ 2147483647 h 34"/>
                <a:gd name="T4" fmla="*/ 0 w 153"/>
                <a:gd name="T5" fmla="*/ 0 h 34"/>
                <a:gd name="T6" fmla="*/ 2147483647 w 153"/>
                <a:gd name="T7" fmla="*/ 2147483647 h 34"/>
                <a:gd name="T8" fmla="*/ 2147483647 w 153"/>
                <a:gd name="T9" fmla="*/ 2147483647 h 34"/>
                <a:gd name="T10" fmla="*/ 0 60000 65536"/>
                <a:gd name="T11" fmla="*/ 0 60000 65536"/>
                <a:gd name="T12" fmla="*/ 0 60000 65536"/>
                <a:gd name="T13" fmla="*/ 0 60000 65536"/>
                <a:gd name="T14" fmla="*/ 0 60000 65536"/>
                <a:gd name="T15" fmla="*/ 0 w 153"/>
                <a:gd name="T16" fmla="*/ 0 h 34"/>
                <a:gd name="T17" fmla="*/ 153 w 153"/>
                <a:gd name="T18" fmla="*/ 34 h 34"/>
              </a:gdLst>
              <a:ahLst/>
              <a:cxnLst>
                <a:cxn ang="T10">
                  <a:pos x="T0" y="T1"/>
                </a:cxn>
                <a:cxn ang="T11">
                  <a:pos x="T2" y="T3"/>
                </a:cxn>
                <a:cxn ang="T12">
                  <a:pos x="T4" y="T5"/>
                </a:cxn>
                <a:cxn ang="T13">
                  <a:pos x="T6" y="T7"/>
                </a:cxn>
                <a:cxn ang="T14">
                  <a:pos x="T8" y="T9"/>
                </a:cxn>
              </a:cxnLst>
              <a:rect l="T15" t="T16" r="T17" b="T18"/>
              <a:pathLst>
                <a:path w="153" h="34">
                  <a:moveTo>
                    <a:pt x="153" y="34"/>
                  </a:moveTo>
                  <a:lnTo>
                    <a:pt x="0" y="8"/>
                  </a:lnTo>
                  <a:lnTo>
                    <a:pt x="0" y="0"/>
                  </a:lnTo>
                  <a:lnTo>
                    <a:pt x="153" y="26"/>
                  </a:lnTo>
                  <a:lnTo>
                    <a:pt x="153" y="3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52" name="Freeform 10"/>
            <p:cNvSpPr>
              <a:spLocks/>
            </p:cNvSpPr>
            <p:nvPr/>
          </p:nvSpPr>
          <p:spPr bwMode="auto">
            <a:xfrm>
              <a:off x="766763" y="982663"/>
              <a:ext cx="166688" cy="36513"/>
            </a:xfrm>
            <a:custGeom>
              <a:avLst/>
              <a:gdLst>
                <a:gd name="T0" fmla="*/ 2147483647 w 105"/>
                <a:gd name="T1" fmla="*/ 2147483647 h 23"/>
                <a:gd name="T2" fmla="*/ 0 w 105"/>
                <a:gd name="T3" fmla="*/ 2147483647 h 23"/>
                <a:gd name="T4" fmla="*/ 0 w 105"/>
                <a:gd name="T5" fmla="*/ 0 h 23"/>
                <a:gd name="T6" fmla="*/ 2147483647 w 105"/>
                <a:gd name="T7" fmla="*/ 2147483647 h 23"/>
                <a:gd name="T8" fmla="*/ 2147483647 w 105"/>
                <a:gd name="T9" fmla="*/ 2147483647 h 23"/>
                <a:gd name="T10" fmla="*/ 0 60000 65536"/>
                <a:gd name="T11" fmla="*/ 0 60000 65536"/>
                <a:gd name="T12" fmla="*/ 0 60000 65536"/>
                <a:gd name="T13" fmla="*/ 0 60000 65536"/>
                <a:gd name="T14" fmla="*/ 0 60000 65536"/>
                <a:gd name="T15" fmla="*/ 0 w 105"/>
                <a:gd name="T16" fmla="*/ 0 h 23"/>
                <a:gd name="T17" fmla="*/ 105 w 105"/>
                <a:gd name="T18" fmla="*/ 23 h 23"/>
              </a:gdLst>
              <a:ahLst/>
              <a:cxnLst>
                <a:cxn ang="T10">
                  <a:pos x="T0" y="T1"/>
                </a:cxn>
                <a:cxn ang="T11">
                  <a:pos x="T2" y="T3"/>
                </a:cxn>
                <a:cxn ang="T12">
                  <a:pos x="T4" y="T5"/>
                </a:cxn>
                <a:cxn ang="T13">
                  <a:pos x="T6" y="T7"/>
                </a:cxn>
                <a:cxn ang="T14">
                  <a:pos x="T8" y="T9"/>
                </a:cxn>
              </a:cxnLst>
              <a:rect l="T15" t="T16" r="T17" b="T18"/>
              <a:pathLst>
                <a:path w="105" h="23">
                  <a:moveTo>
                    <a:pt x="105" y="23"/>
                  </a:moveTo>
                  <a:lnTo>
                    <a:pt x="0" y="5"/>
                  </a:lnTo>
                  <a:lnTo>
                    <a:pt x="0" y="0"/>
                  </a:lnTo>
                  <a:lnTo>
                    <a:pt x="105" y="18"/>
                  </a:lnTo>
                  <a:lnTo>
                    <a:pt x="105"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53" name="Freeform 11"/>
            <p:cNvSpPr>
              <a:spLocks/>
            </p:cNvSpPr>
            <p:nvPr/>
          </p:nvSpPr>
          <p:spPr bwMode="auto">
            <a:xfrm>
              <a:off x="766763" y="1001713"/>
              <a:ext cx="166688" cy="36513"/>
            </a:xfrm>
            <a:custGeom>
              <a:avLst/>
              <a:gdLst>
                <a:gd name="T0" fmla="*/ 2147483647 w 105"/>
                <a:gd name="T1" fmla="*/ 2147483647 h 23"/>
                <a:gd name="T2" fmla="*/ 0 w 105"/>
                <a:gd name="T3" fmla="*/ 2147483647 h 23"/>
                <a:gd name="T4" fmla="*/ 0 w 105"/>
                <a:gd name="T5" fmla="*/ 0 h 23"/>
                <a:gd name="T6" fmla="*/ 2147483647 w 105"/>
                <a:gd name="T7" fmla="*/ 2147483647 h 23"/>
                <a:gd name="T8" fmla="*/ 2147483647 w 105"/>
                <a:gd name="T9" fmla="*/ 2147483647 h 23"/>
                <a:gd name="T10" fmla="*/ 0 60000 65536"/>
                <a:gd name="T11" fmla="*/ 0 60000 65536"/>
                <a:gd name="T12" fmla="*/ 0 60000 65536"/>
                <a:gd name="T13" fmla="*/ 0 60000 65536"/>
                <a:gd name="T14" fmla="*/ 0 60000 65536"/>
                <a:gd name="T15" fmla="*/ 0 w 105"/>
                <a:gd name="T16" fmla="*/ 0 h 23"/>
                <a:gd name="T17" fmla="*/ 105 w 105"/>
                <a:gd name="T18" fmla="*/ 23 h 23"/>
              </a:gdLst>
              <a:ahLst/>
              <a:cxnLst>
                <a:cxn ang="T10">
                  <a:pos x="T0" y="T1"/>
                </a:cxn>
                <a:cxn ang="T11">
                  <a:pos x="T2" y="T3"/>
                </a:cxn>
                <a:cxn ang="T12">
                  <a:pos x="T4" y="T5"/>
                </a:cxn>
                <a:cxn ang="T13">
                  <a:pos x="T6" y="T7"/>
                </a:cxn>
                <a:cxn ang="T14">
                  <a:pos x="T8" y="T9"/>
                </a:cxn>
              </a:cxnLst>
              <a:rect l="T15" t="T16" r="T17" b="T18"/>
              <a:pathLst>
                <a:path w="105" h="23">
                  <a:moveTo>
                    <a:pt x="105" y="23"/>
                  </a:moveTo>
                  <a:lnTo>
                    <a:pt x="0" y="6"/>
                  </a:lnTo>
                  <a:lnTo>
                    <a:pt x="0" y="0"/>
                  </a:lnTo>
                  <a:lnTo>
                    <a:pt x="105" y="18"/>
                  </a:lnTo>
                  <a:lnTo>
                    <a:pt x="105"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54" name="Freeform 12"/>
            <p:cNvSpPr>
              <a:spLocks/>
            </p:cNvSpPr>
            <p:nvPr/>
          </p:nvSpPr>
          <p:spPr bwMode="auto">
            <a:xfrm>
              <a:off x="766763" y="1020763"/>
              <a:ext cx="166688" cy="36513"/>
            </a:xfrm>
            <a:custGeom>
              <a:avLst/>
              <a:gdLst>
                <a:gd name="T0" fmla="*/ 2147483647 w 105"/>
                <a:gd name="T1" fmla="*/ 2147483647 h 23"/>
                <a:gd name="T2" fmla="*/ 0 w 105"/>
                <a:gd name="T3" fmla="*/ 2147483647 h 23"/>
                <a:gd name="T4" fmla="*/ 0 w 105"/>
                <a:gd name="T5" fmla="*/ 0 h 23"/>
                <a:gd name="T6" fmla="*/ 2147483647 w 105"/>
                <a:gd name="T7" fmla="*/ 2147483647 h 23"/>
                <a:gd name="T8" fmla="*/ 2147483647 w 105"/>
                <a:gd name="T9" fmla="*/ 2147483647 h 23"/>
                <a:gd name="T10" fmla="*/ 0 60000 65536"/>
                <a:gd name="T11" fmla="*/ 0 60000 65536"/>
                <a:gd name="T12" fmla="*/ 0 60000 65536"/>
                <a:gd name="T13" fmla="*/ 0 60000 65536"/>
                <a:gd name="T14" fmla="*/ 0 60000 65536"/>
                <a:gd name="T15" fmla="*/ 0 w 105"/>
                <a:gd name="T16" fmla="*/ 0 h 23"/>
                <a:gd name="T17" fmla="*/ 105 w 105"/>
                <a:gd name="T18" fmla="*/ 23 h 23"/>
              </a:gdLst>
              <a:ahLst/>
              <a:cxnLst>
                <a:cxn ang="T10">
                  <a:pos x="T0" y="T1"/>
                </a:cxn>
                <a:cxn ang="T11">
                  <a:pos x="T2" y="T3"/>
                </a:cxn>
                <a:cxn ang="T12">
                  <a:pos x="T4" y="T5"/>
                </a:cxn>
                <a:cxn ang="T13">
                  <a:pos x="T6" y="T7"/>
                </a:cxn>
                <a:cxn ang="T14">
                  <a:pos x="T8" y="T9"/>
                </a:cxn>
              </a:cxnLst>
              <a:rect l="T15" t="T16" r="T17" b="T18"/>
              <a:pathLst>
                <a:path w="105" h="23">
                  <a:moveTo>
                    <a:pt x="105" y="23"/>
                  </a:moveTo>
                  <a:lnTo>
                    <a:pt x="0" y="6"/>
                  </a:lnTo>
                  <a:lnTo>
                    <a:pt x="0" y="0"/>
                  </a:lnTo>
                  <a:lnTo>
                    <a:pt x="105" y="18"/>
                  </a:lnTo>
                  <a:lnTo>
                    <a:pt x="105"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55" name="Freeform 13"/>
            <p:cNvSpPr>
              <a:spLocks/>
            </p:cNvSpPr>
            <p:nvPr/>
          </p:nvSpPr>
          <p:spPr bwMode="auto">
            <a:xfrm>
              <a:off x="766763" y="1041401"/>
              <a:ext cx="166688" cy="34925"/>
            </a:xfrm>
            <a:custGeom>
              <a:avLst/>
              <a:gdLst>
                <a:gd name="T0" fmla="*/ 2147483647 w 105"/>
                <a:gd name="T1" fmla="*/ 2147483647 h 22"/>
                <a:gd name="T2" fmla="*/ 0 w 105"/>
                <a:gd name="T3" fmla="*/ 2147483647 h 22"/>
                <a:gd name="T4" fmla="*/ 0 w 105"/>
                <a:gd name="T5" fmla="*/ 0 h 22"/>
                <a:gd name="T6" fmla="*/ 2147483647 w 105"/>
                <a:gd name="T7" fmla="*/ 2147483647 h 22"/>
                <a:gd name="T8" fmla="*/ 2147483647 w 105"/>
                <a:gd name="T9" fmla="*/ 2147483647 h 22"/>
                <a:gd name="T10" fmla="*/ 0 60000 65536"/>
                <a:gd name="T11" fmla="*/ 0 60000 65536"/>
                <a:gd name="T12" fmla="*/ 0 60000 65536"/>
                <a:gd name="T13" fmla="*/ 0 60000 65536"/>
                <a:gd name="T14" fmla="*/ 0 60000 65536"/>
                <a:gd name="T15" fmla="*/ 0 w 105"/>
                <a:gd name="T16" fmla="*/ 0 h 22"/>
                <a:gd name="T17" fmla="*/ 105 w 105"/>
                <a:gd name="T18" fmla="*/ 22 h 22"/>
              </a:gdLst>
              <a:ahLst/>
              <a:cxnLst>
                <a:cxn ang="T10">
                  <a:pos x="T0" y="T1"/>
                </a:cxn>
                <a:cxn ang="T11">
                  <a:pos x="T2" y="T3"/>
                </a:cxn>
                <a:cxn ang="T12">
                  <a:pos x="T4" y="T5"/>
                </a:cxn>
                <a:cxn ang="T13">
                  <a:pos x="T6" y="T7"/>
                </a:cxn>
                <a:cxn ang="T14">
                  <a:pos x="T8" y="T9"/>
                </a:cxn>
              </a:cxnLst>
              <a:rect l="T15" t="T16" r="T17" b="T18"/>
              <a:pathLst>
                <a:path w="105" h="22">
                  <a:moveTo>
                    <a:pt x="105" y="22"/>
                  </a:moveTo>
                  <a:lnTo>
                    <a:pt x="0" y="5"/>
                  </a:lnTo>
                  <a:lnTo>
                    <a:pt x="0" y="0"/>
                  </a:lnTo>
                  <a:lnTo>
                    <a:pt x="105" y="17"/>
                  </a:lnTo>
                  <a:lnTo>
                    <a:pt x="105"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56" name="Freeform 14"/>
            <p:cNvSpPr>
              <a:spLocks/>
            </p:cNvSpPr>
            <p:nvPr/>
          </p:nvSpPr>
          <p:spPr bwMode="auto">
            <a:xfrm>
              <a:off x="766763" y="1060451"/>
              <a:ext cx="166688" cy="34925"/>
            </a:xfrm>
            <a:custGeom>
              <a:avLst/>
              <a:gdLst>
                <a:gd name="T0" fmla="*/ 2147483647 w 105"/>
                <a:gd name="T1" fmla="*/ 2147483647 h 22"/>
                <a:gd name="T2" fmla="*/ 0 w 105"/>
                <a:gd name="T3" fmla="*/ 2147483647 h 22"/>
                <a:gd name="T4" fmla="*/ 0 w 105"/>
                <a:gd name="T5" fmla="*/ 0 h 22"/>
                <a:gd name="T6" fmla="*/ 2147483647 w 105"/>
                <a:gd name="T7" fmla="*/ 2147483647 h 22"/>
                <a:gd name="T8" fmla="*/ 2147483647 w 105"/>
                <a:gd name="T9" fmla="*/ 2147483647 h 22"/>
                <a:gd name="T10" fmla="*/ 0 60000 65536"/>
                <a:gd name="T11" fmla="*/ 0 60000 65536"/>
                <a:gd name="T12" fmla="*/ 0 60000 65536"/>
                <a:gd name="T13" fmla="*/ 0 60000 65536"/>
                <a:gd name="T14" fmla="*/ 0 60000 65536"/>
                <a:gd name="T15" fmla="*/ 0 w 105"/>
                <a:gd name="T16" fmla="*/ 0 h 22"/>
                <a:gd name="T17" fmla="*/ 105 w 105"/>
                <a:gd name="T18" fmla="*/ 22 h 22"/>
              </a:gdLst>
              <a:ahLst/>
              <a:cxnLst>
                <a:cxn ang="T10">
                  <a:pos x="T0" y="T1"/>
                </a:cxn>
                <a:cxn ang="T11">
                  <a:pos x="T2" y="T3"/>
                </a:cxn>
                <a:cxn ang="T12">
                  <a:pos x="T4" y="T5"/>
                </a:cxn>
                <a:cxn ang="T13">
                  <a:pos x="T6" y="T7"/>
                </a:cxn>
                <a:cxn ang="T14">
                  <a:pos x="T8" y="T9"/>
                </a:cxn>
              </a:cxnLst>
              <a:rect l="T15" t="T16" r="T17" b="T18"/>
              <a:pathLst>
                <a:path w="105" h="22">
                  <a:moveTo>
                    <a:pt x="105" y="22"/>
                  </a:moveTo>
                  <a:lnTo>
                    <a:pt x="0" y="3"/>
                  </a:lnTo>
                  <a:lnTo>
                    <a:pt x="0" y="0"/>
                  </a:lnTo>
                  <a:lnTo>
                    <a:pt x="105" y="17"/>
                  </a:lnTo>
                  <a:lnTo>
                    <a:pt x="105"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57" name="Freeform 15"/>
            <p:cNvSpPr>
              <a:spLocks/>
            </p:cNvSpPr>
            <p:nvPr/>
          </p:nvSpPr>
          <p:spPr bwMode="auto">
            <a:xfrm>
              <a:off x="766763" y="1079501"/>
              <a:ext cx="166688" cy="34925"/>
            </a:xfrm>
            <a:custGeom>
              <a:avLst/>
              <a:gdLst>
                <a:gd name="T0" fmla="*/ 2147483647 w 105"/>
                <a:gd name="T1" fmla="*/ 2147483647 h 22"/>
                <a:gd name="T2" fmla="*/ 0 w 105"/>
                <a:gd name="T3" fmla="*/ 2147483647 h 22"/>
                <a:gd name="T4" fmla="*/ 0 w 105"/>
                <a:gd name="T5" fmla="*/ 0 h 22"/>
                <a:gd name="T6" fmla="*/ 2147483647 w 105"/>
                <a:gd name="T7" fmla="*/ 2147483647 h 22"/>
                <a:gd name="T8" fmla="*/ 2147483647 w 105"/>
                <a:gd name="T9" fmla="*/ 2147483647 h 22"/>
                <a:gd name="T10" fmla="*/ 0 60000 65536"/>
                <a:gd name="T11" fmla="*/ 0 60000 65536"/>
                <a:gd name="T12" fmla="*/ 0 60000 65536"/>
                <a:gd name="T13" fmla="*/ 0 60000 65536"/>
                <a:gd name="T14" fmla="*/ 0 60000 65536"/>
                <a:gd name="T15" fmla="*/ 0 w 105"/>
                <a:gd name="T16" fmla="*/ 0 h 22"/>
                <a:gd name="T17" fmla="*/ 105 w 105"/>
                <a:gd name="T18" fmla="*/ 22 h 22"/>
              </a:gdLst>
              <a:ahLst/>
              <a:cxnLst>
                <a:cxn ang="T10">
                  <a:pos x="T0" y="T1"/>
                </a:cxn>
                <a:cxn ang="T11">
                  <a:pos x="T2" y="T3"/>
                </a:cxn>
                <a:cxn ang="T12">
                  <a:pos x="T4" y="T5"/>
                </a:cxn>
                <a:cxn ang="T13">
                  <a:pos x="T6" y="T7"/>
                </a:cxn>
                <a:cxn ang="T14">
                  <a:pos x="T8" y="T9"/>
                </a:cxn>
              </a:cxnLst>
              <a:rect l="T15" t="T16" r="T17" b="T18"/>
              <a:pathLst>
                <a:path w="105" h="22">
                  <a:moveTo>
                    <a:pt x="105" y="22"/>
                  </a:moveTo>
                  <a:lnTo>
                    <a:pt x="0" y="3"/>
                  </a:lnTo>
                  <a:lnTo>
                    <a:pt x="0" y="0"/>
                  </a:lnTo>
                  <a:lnTo>
                    <a:pt x="105" y="17"/>
                  </a:lnTo>
                  <a:lnTo>
                    <a:pt x="105"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58" name="Freeform 16"/>
            <p:cNvSpPr>
              <a:spLocks/>
            </p:cNvSpPr>
            <p:nvPr/>
          </p:nvSpPr>
          <p:spPr bwMode="auto">
            <a:xfrm>
              <a:off x="766763" y="1098551"/>
              <a:ext cx="166688" cy="34925"/>
            </a:xfrm>
            <a:custGeom>
              <a:avLst/>
              <a:gdLst>
                <a:gd name="T0" fmla="*/ 2147483647 w 105"/>
                <a:gd name="T1" fmla="*/ 2147483647 h 22"/>
                <a:gd name="T2" fmla="*/ 0 w 105"/>
                <a:gd name="T3" fmla="*/ 2147483647 h 22"/>
                <a:gd name="T4" fmla="*/ 0 w 105"/>
                <a:gd name="T5" fmla="*/ 0 h 22"/>
                <a:gd name="T6" fmla="*/ 2147483647 w 105"/>
                <a:gd name="T7" fmla="*/ 2147483647 h 22"/>
                <a:gd name="T8" fmla="*/ 2147483647 w 105"/>
                <a:gd name="T9" fmla="*/ 2147483647 h 22"/>
                <a:gd name="T10" fmla="*/ 0 60000 65536"/>
                <a:gd name="T11" fmla="*/ 0 60000 65536"/>
                <a:gd name="T12" fmla="*/ 0 60000 65536"/>
                <a:gd name="T13" fmla="*/ 0 60000 65536"/>
                <a:gd name="T14" fmla="*/ 0 60000 65536"/>
                <a:gd name="T15" fmla="*/ 0 w 105"/>
                <a:gd name="T16" fmla="*/ 0 h 22"/>
                <a:gd name="T17" fmla="*/ 105 w 105"/>
                <a:gd name="T18" fmla="*/ 22 h 22"/>
              </a:gdLst>
              <a:ahLst/>
              <a:cxnLst>
                <a:cxn ang="T10">
                  <a:pos x="T0" y="T1"/>
                </a:cxn>
                <a:cxn ang="T11">
                  <a:pos x="T2" y="T3"/>
                </a:cxn>
                <a:cxn ang="T12">
                  <a:pos x="T4" y="T5"/>
                </a:cxn>
                <a:cxn ang="T13">
                  <a:pos x="T6" y="T7"/>
                </a:cxn>
                <a:cxn ang="T14">
                  <a:pos x="T8" y="T9"/>
                </a:cxn>
              </a:cxnLst>
              <a:rect l="T15" t="T16" r="T17" b="T18"/>
              <a:pathLst>
                <a:path w="105" h="22">
                  <a:moveTo>
                    <a:pt x="105" y="22"/>
                  </a:moveTo>
                  <a:lnTo>
                    <a:pt x="0" y="3"/>
                  </a:lnTo>
                  <a:lnTo>
                    <a:pt x="0" y="0"/>
                  </a:lnTo>
                  <a:lnTo>
                    <a:pt x="105" y="17"/>
                  </a:lnTo>
                  <a:lnTo>
                    <a:pt x="105"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59" name="Freeform 17"/>
            <p:cNvSpPr>
              <a:spLocks/>
            </p:cNvSpPr>
            <p:nvPr/>
          </p:nvSpPr>
          <p:spPr bwMode="auto">
            <a:xfrm>
              <a:off x="698501" y="407988"/>
              <a:ext cx="468313" cy="204788"/>
            </a:xfrm>
            <a:custGeom>
              <a:avLst/>
              <a:gdLst>
                <a:gd name="T0" fmla="*/ 2147483647 w 295"/>
                <a:gd name="T1" fmla="*/ 2147483647 h 129"/>
                <a:gd name="T2" fmla="*/ 0 w 295"/>
                <a:gd name="T3" fmla="*/ 2147483647 h 129"/>
                <a:gd name="T4" fmla="*/ 2147483647 w 295"/>
                <a:gd name="T5" fmla="*/ 0 h 129"/>
                <a:gd name="T6" fmla="*/ 2147483647 w 295"/>
                <a:gd name="T7" fmla="*/ 2147483647 h 129"/>
                <a:gd name="T8" fmla="*/ 2147483647 w 295"/>
                <a:gd name="T9" fmla="*/ 2147483647 h 129"/>
                <a:gd name="T10" fmla="*/ 0 60000 65536"/>
                <a:gd name="T11" fmla="*/ 0 60000 65536"/>
                <a:gd name="T12" fmla="*/ 0 60000 65536"/>
                <a:gd name="T13" fmla="*/ 0 60000 65536"/>
                <a:gd name="T14" fmla="*/ 0 60000 65536"/>
                <a:gd name="T15" fmla="*/ 0 w 295"/>
                <a:gd name="T16" fmla="*/ 0 h 129"/>
                <a:gd name="T17" fmla="*/ 295 w 295"/>
                <a:gd name="T18" fmla="*/ 129 h 129"/>
              </a:gdLst>
              <a:ahLst/>
              <a:cxnLst>
                <a:cxn ang="T10">
                  <a:pos x="T0" y="T1"/>
                </a:cxn>
                <a:cxn ang="T11">
                  <a:pos x="T2" y="T3"/>
                </a:cxn>
                <a:cxn ang="T12">
                  <a:pos x="T4" y="T5"/>
                </a:cxn>
                <a:cxn ang="T13">
                  <a:pos x="T6" y="T7"/>
                </a:cxn>
                <a:cxn ang="T14">
                  <a:pos x="T8" y="T9"/>
                </a:cxn>
              </a:cxnLst>
              <a:rect l="T15" t="T16" r="T17" b="T18"/>
              <a:pathLst>
                <a:path w="295" h="129">
                  <a:moveTo>
                    <a:pt x="150" y="129"/>
                  </a:moveTo>
                  <a:lnTo>
                    <a:pt x="0" y="103"/>
                  </a:lnTo>
                  <a:lnTo>
                    <a:pt x="148" y="0"/>
                  </a:lnTo>
                  <a:lnTo>
                    <a:pt x="295" y="15"/>
                  </a:lnTo>
                  <a:lnTo>
                    <a:pt x="150" y="129"/>
                  </a:lnTo>
                  <a:close/>
                </a:path>
              </a:pathLst>
            </a:custGeom>
            <a:solidFill>
              <a:srgbClr val="0068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60" name="Freeform 18"/>
            <p:cNvSpPr>
              <a:spLocks/>
            </p:cNvSpPr>
            <p:nvPr/>
          </p:nvSpPr>
          <p:spPr bwMode="auto">
            <a:xfrm>
              <a:off x="944563" y="439738"/>
              <a:ext cx="233363" cy="722313"/>
            </a:xfrm>
            <a:custGeom>
              <a:avLst/>
              <a:gdLst>
                <a:gd name="T0" fmla="*/ 2147483647 w 147"/>
                <a:gd name="T1" fmla="*/ 2147483647 h 455"/>
                <a:gd name="T2" fmla="*/ 0 w 147"/>
                <a:gd name="T3" fmla="*/ 2147483647 h 455"/>
                <a:gd name="T4" fmla="*/ 0 w 147"/>
                <a:gd name="T5" fmla="*/ 2147483647 h 455"/>
                <a:gd name="T6" fmla="*/ 2147483647 w 147"/>
                <a:gd name="T7" fmla="*/ 0 h 455"/>
                <a:gd name="T8" fmla="*/ 2147483647 w 147"/>
                <a:gd name="T9" fmla="*/ 2147483647 h 455"/>
                <a:gd name="T10" fmla="*/ 0 60000 65536"/>
                <a:gd name="T11" fmla="*/ 0 60000 65536"/>
                <a:gd name="T12" fmla="*/ 0 60000 65536"/>
                <a:gd name="T13" fmla="*/ 0 60000 65536"/>
                <a:gd name="T14" fmla="*/ 0 60000 65536"/>
                <a:gd name="T15" fmla="*/ 0 w 147"/>
                <a:gd name="T16" fmla="*/ 0 h 455"/>
                <a:gd name="T17" fmla="*/ 147 w 147"/>
                <a:gd name="T18" fmla="*/ 455 h 455"/>
              </a:gdLst>
              <a:ahLst/>
              <a:cxnLst>
                <a:cxn ang="T10">
                  <a:pos x="T0" y="T1"/>
                </a:cxn>
                <a:cxn ang="T11">
                  <a:pos x="T2" y="T3"/>
                </a:cxn>
                <a:cxn ang="T12">
                  <a:pos x="T4" y="T5"/>
                </a:cxn>
                <a:cxn ang="T13">
                  <a:pos x="T6" y="T7"/>
                </a:cxn>
                <a:cxn ang="T14">
                  <a:pos x="T8" y="T9"/>
                </a:cxn>
              </a:cxnLst>
              <a:rect l="T15" t="T16" r="T17" b="T18"/>
              <a:pathLst>
                <a:path w="147" h="455">
                  <a:moveTo>
                    <a:pt x="147" y="318"/>
                  </a:moveTo>
                  <a:lnTo>
                    <a:pt x="0" y="455"/>
                  </a:lnTo>
                  <a:lnTo>
                    <a:pt x="0" y="114"/>
                  </a:lnTo>
                  <a:lnTo>
                    <a:pt x="147" y="0"/>
                  </a:lnTo>
                  <a:lnTo>
                    <a:pt x="147" y="318"/>
                  </a:lnTo>
                  <a:close/>
                </a:path>
              </a:pathLst>
            </a:custGeom>
            <a:solidFill>
              <a:srgbClr val="0068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61" name="Freeform 19"/>
            <p:cNvSpPr>
              <a:spLocks/>
            </p:cNvSpPr>
            <p:nvPr/>
          </p:nvSpPr>
          <p:spPr bwMode="auto">
            <a:xfrm>
              <a:off x="722313" y="660401"/>
              <a:ext cx="180975" cy="42863"/>
            </a:xfrm>
            <a:custGeom>
              <a:avLst/>
              <a:gdLst>
                <a:gd name="T0" fmla="*/ 2147483647 w 66"/>
                <a:gd name="T1" fmla="*/ 2147483647 h 16"/>
                <a:gd name="T2" fmla="*/ 2147483647 w 66"/>
                <a:gd name="T3" fmla="*/ 2147483647 h 16"/>
                <a:gd name="T4" fmla="*/ 2147483647 w 66"/>
                <a:gd name="T5" fmla="*/ 2147483647 h 16"/>
                <a:gd name="T6" fmla="*/ 0 w 66"/>
                <a:gd name="T7" fmla="*/ 2147483647 h 16"/>
                <a:gd name="T8" fmla="*/ 0 w 66"/>
                <a:gd name="T9" fmla="*/ 2147483647 h 16"/>
                <a:gd name="T10" fmla="*/ 2147483647 w 66"/>
                <a:gd name="T11" fmla="*/ 0 h 16"/>
                <a:gd name="T12" fmla="*/ 2147483647 w 66"/>
                <a:gd name="T13" fmla="*/ 2147483647 h 16"/>
                <a:gd name="T14" fmla="*/ 2147483647 w 66"/>
                <a:gd name="T15" fmla="*/ 2147483647 h 16"/>
                <a:gd name="T16" fmla="*/ 0 60000 65536"/>
                <a:gd name="T17" fmla="*/ 0 60000 65536"/>
                <a:gd name="T18" fmla="*/ 0 60000 65536"/>
                <a:gd name="T19" fmla="*/ 0 60000 65536"/>
                <a:gd name="T20" fmla="*/ 0 60000 65536"/>
                <a:gd name="T21" fmla="*/ 0 60000 65536"/>
                <a:gd name="T22" fmla="*/ 0 60000 65536"/>
                <a:gd name="T23" fmla="*/ 0 60000 65536"/>
                <a:gd name="T24" fmla="*/ 0 w 66"/>
                <a:gd name="T25" fmla="*/ 0 h 16"/>
                <a:gd name="T26" fmla="*/ 66 w 66"/>
                <a:gd name="T27" fmla="*/ 16 h 1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6" h="16">
                  <a:moveTo>
                    <a:pt x="66" y="14"/>
                  </a:moveTo>
                  <a:cubicBezTo>
                    <a:pt x="66" y="15"/>
                    <a:pt x="65" y="16"/>
                    <a:pt x="64" y="16"/>
                  </a:cubicBezTo>
                  <a:cubicBezTo>
                    <a:pt x="2" y="6"/>
                    <a:pt x="2" y="6"/>
                    <a:pt x="2" y="6"/>
                  </a:cubicBezTo>
                  <a:cubicBezTo>
                    <a:pt x="1" y="6"/>
                    <a:pt x="0" y="4"/>
                    <a:pt x="0" y="3"/>
                  </a:cubicBezTo>
                  <a:cubicBezTo>
                    <a:pt x="0" y="3"/>
                    <a:pt x="0" y="3"/>
                    <a:pt x="0" y="3"/>
                  </a:cubicBezTo>
                  <a:cubicBezTo>
                    <a:pt x="0" y="1"/>
                    <a:pt x="1" y="0"/>
                    <a:pt x="2" y="0"/>
                  </a:cubicBezTo>
                  <a:cubicBezTo>
                    <a:pt x="64" y="11"/>
                    <a:pt x="64" y="11"/>
                    <a:pt x="64" y="11"/>
                  </a:cubicBezTo>
                  <a:cubicBezTo>
                    <a:pt x="65" y="11"/>
                    <a:pt x="66" y="12"/>
                    <a:pt x="66" y="1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grpSp>
      <p:sp>
        <p:nvSpPr>
          <p:cNvPr id="113" name="矩形 76"/>
          <p:cNvSpPr/>
          <p:nvPr/>
        </p:nvSpPr>
        <p:spPr>
          <a:xfrm>
            <a:off x="5076630" y="2796711"/>
            <a:ext cx="748493" cy="367468"/>
          </a:xfrm>
          <a:prstGeom prst="rect">
            <a:avLst/>
          </a:prstGeom>
          <a:solidFill>
            <a:schemeClr val="tx2">
              <a:lumMod val="40000"/>
              <a:lumOff val="60000"/>
            </a:schemeClr>
          </a:solidFill>
          <a:ln w="19050">
            <a:noFill/>
            <a:prstDash val="solid"/>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8000" tIns="48000" rIns="48000" bIns="48000" rtlCol="0" anchor="ctr"/>
          <a:lstStyle/>
          <a:p>
            <a:pPr algn="ctr"/>
            <a:r>
              <a:rPr lang="en-US" altLang="zh-CN" sz="1067" dirty="0">
                <a:solidFill>
                  <a:srgbClr val="000000"/>
                </a:solidFill>
                <a:latin typeface="微软雅黑" panose="020B0503020204020204" pitchFamily="34" charset="-122"/>
                <a:ea typeface="微软雅黑" panose="020B0503020204020204" pitchFamily="34" charset="-122"/>
              </a:rPr>
              <a:t>NSSF</a:t>
            </a:r>
            <a:endParaRPr lang="zh-CN" altLang="en-US" sz="1067" dirty="0">
              <a:solidFill>
                <a:srgbClr val="000000"/>
              </a:solidFill>
              <a:latin typeface="微软雅黑" panose="020B0503020204020204" pitchFamily="34" charset="-122"/>
              <a:ea typeface="微软雅黑" panose="020B0503020204020204" pitchFamily="34" charset="-122"/>
            </a:endParaRPr>
          </a:p>
        </p:txBody>
      </p:sp>
      <p:sp>
        <p:nvSpPr>
          <p:cNvPr id="114" name="Rectangle 244"/>
          <p:cNvSpPr/>
          <p:nvPr/>
        </p:nvSpPr>
        <p:spPr bwMode="auto">
          <a:xfrm>
            <a:off x="3683829" y="1498260"/>
            <a:ext cx="6456407" cy="561769"/>
          </a:xfrm>
          <a:prstGeom prst="rect">
            <a:avLst/>
          </a:prstGeom>
          <a:noFill/>
          <a:ln w="12700" cap="flat" cmpd="sng" algn="ctr">
            <a:solidFill>
              <a:schemeClr val="tx1"/>
            </a:solidFill>
            <a:prstDash val="dash"/>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buClr>
                <a:srgbClr val="CC9900"/>
              </a:buClr>
            </a:pPr>
            <a:r>
              <a:rPr lang="en-US" sz="1467" dirty="0" smtClean="0">
                <a:solidFill>
                  <a:srgbClr val="000000"/>
                </a:solidFill>
                <a:latin typeface="微软雅黑" panose="020B0503020204020204" pitchFamily="34" charset="-122"/>
                <a:ea typeface="微软雅黑" panose="020B0503020204020204" pitchFamily="34" charset="-122"/>
              </a:rPr>
              <a:t>OAM</a:t>
            </a:r>
            <a:endParaRPr lang="en-US" sz="1467" dirty="0">
              <a:solidFill>
                <a:srgbClr val="000000"/>
              </a:solidFill>
              <a:latin typeface="微软雅黑" panose="020B0503020204020204" pitchFamily="34" charset="-122"/>
              <a:ea typeface="微软雅黑" panose="020B0503020204020204" pitchFamily="34" charset="-122"/>
            </a:endParaRPr>
          </a:p>
        </p:txBody>
      </p:sp>
      <p:sp>
        <p:nvSpPr>
          <p:cNvPr id="115" name="矩形 76"/>
          <p:cNvSpPr/>
          <p:nvPr/>
        </p:nvSpPr>
        <p:spPr>
          <a:xfrm>
            <a:off x="8254457" y="1602074"/>
            <a:ext cx="748493" cy="367468"/>
          </a:xfrm>
          <a:prstGeom prst="rect">
            <a:avLst/>
          </a:prstGeom>
          <a:solidFill>
            <a:srgbClr val="92D050"/>
          </a:solidFill>
          <a:ln w="19050">
            <a:noFill/>
            <a:prstDash val="solid"/>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8000" tIns="48000" rIns="48000" bIns="48000" rtlCol="0" anchor="ctr"/>
          <a:lstStyle/>
          <a:p>
            <a:pPr algn="ctr"/>
            <a:r>
              <a:rPr lang="en-US" altLang="zh-CN" sz="1067" dirty="0" smtClean="0">
                <a:solidFill>
                  <a:srgbClr val="000000"/>
                </a:solidFill>
                <a:latin typeface="微软雅黑" panose="020B0503020204020204" pitchFamily="34" charset="-122"/>
                <a:ea typeface="微软雅黑" panose="020B0503020204020204" pitchFamily="34" charset="-122"/>
              </a:rPr>
              <a:t>MDAF</a:t>
            </a:r>
            <a:endParaRPr lang="zh-CN" altLang="en-US" sz="1067" dirty="0">
              <a:solidFill>
                <a:srgbClr val="000000"/>
              </a:solidFill>
              <a:latin typeface="微软雅黑" panose="020B0503020204020204" pitchFamily="34" charset="-122"/>
              <a:ea typeface="微软雅黑" panose="020B0503020204020204" pitchFamily="34" charset="-122"/>
            </a:endParaRPr>
          </a:p>
        </p:txBody>
      </p:sp>
      <p:sp>
        <p:nvSpPr>
          <p:cNvPr id="116" name="矩形 76"/>
          <p:cNvSpPr/>
          <p:nvPr/>
        </p:nvSpPr>
        <p:spPr>
          <a:xfrm>
            <a:off x="5079401" y="1602074"/>
            <a:ext cx="748493" cy="367468"/>
          </a:xfrm>
          <a:prstGeom prst="rect">
            <a:avLst/>
          </a:prstGeom>
          <a:solidFill>
            <a:srgbClr val="92D050"/>
          </a:solidFill>
          <a:ln w="19050">
            <a:noFill/>
            <a:prstDash val="solid"/>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8000" tIns="48000" rIns="48000" bIns="48000" rtlCol="0" anchor="ctr"/>
          <a:lstStyle/>
          <a:p>
            <a:pPr algn="ctr"/>
            <a:r>
              <a:rPr lang="en-US" altLang="zh-CN" sz="1067" dirty="0">
                <a:solidFill>
                  <a:srgbClr val="000000"/>
                </a:solidFill>
                <a:latin typeface="微软雅黑" panose="020B0503020204020204" pitchFamily="34" charset="-122"/>
                <a:ea typeface="微软雅黑" panose="020B0503020204020204" pitchFamily="34" charset="-122"/>
              </a:rPr>
              <a:t>NSMF/</a:t>
            </a:r>
          </a:p>
          <a:p>
            <a:pPr algn="ctr"/>
            <a:r>
              <a:rPr lang="en-US" altLang="zh-CN" sz="1067" dirty="0">
                <a:solidFill>
                  <a:srgbClr val="000000"/>
                </a:solidFill>
                <a:latin typeface="微软雅黑" panose="020B0503020204020204" pitchFamily="34" charset="-122"/>
                <a:ea typeface="微软雅黑" panose="020B0503020204020204" pitchFamily="34" charset="-122"/>
              </a:rPr>
              <a:t>NSSMF</a:t>
            </a:r>
            <a:endParaRPr lang="zh-CN" altLang="en-US" sz="1067" dirty="0">
              <a:solidFill>
                <a:srgbClr val="000000"/>
              </a:solidFill>
              <a:latin typeface="微软雅黑" panose="020B0503020204020204" pitchFamily="34" charset="-122"/>
              <a:ea typeface="微软雅黑" panose="020B0503020204020204" pitchFamily="34" charset="-122"/>
            </a:endParaRPr>
          </a:p>
        </p:txBody>
      </p:sp>
      <p:sp>
        <p:nvSpPr>
          <p:cNvPr id="119" name="矩形 76"/>
          <p:cNvSpPr/>
          <p:nvPr/>
        </p:nvSpPr>
        <p:spPr>
          <a:xfrm>
            <a:off x="8254458" y="2702121"/>
            <a:ext cx="748493" cy="367468"/>
          </a:xfrm>
          <a:prstGeom prst="rect">
            <a:avLst/>
          </a:prstGeom>
          <a:solidFill>
            <a:schemeClr val="tx2">
              <a:lumMod val="40000"/>
              <a:lumOff val="60000"/>
            </a:schemeClr>
          </a:solidFill>
          <a:ln w="19050">
            <a:noFill/>
            <a:prstDash val="solid"/>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8000" tIns="48000" rIns="48000" bIns="48000" rtlCol="0" anchor="ctr"/>
          <a:lstStyle/>
          <a:p>
            <a:pPr algn="ctr"/>
            <a:r>
              <a:rPr lang="en-US" altLang="zh-CN" sz="1067" dirty="0">
                <a:solidFill>
                  <a:srgbClr val="000000"/>
                </a:solidFill>
                <a:latin typeface="微软雅黑" panose="020B0503020204020204" pitchFamily="34" charset="-122"/>
                <a:ea typeface="微软雅黑" panose="020B0503020204020204" pitchFamily="34" charset="-122"/>
              </a:rPr>
              <a:t>NWDAF</a:t>
            </a:r>
            <a:endParaRPr lang="zh-CN" altLang="en-US" sz="1067" dirty="0">
              <a:solidFill>
                <a:srgbClr val="000000"/>
              </a:solidFill>
              <a:latin typeface="微软雅黑" panose="020B0503020204020204" pitchFamily="34" charset="-122"/>
              <a:ea typeface="微软雅黑" panose="020B0503020204020204" pitchFamily="34" charset="-122"/>
            </a:endParaRPr>
          </a:p>
        </p:txBody>
      </p:sp>
      <p:cxnSp>
        <p:nvCxnSpPr>
          <p:cNvPr id="172" name="Straight Connector 288"/>
          <p:cNvCxnSpPr/>
          <p:nvPr/>
        </p:nvCxnSpPr>
        <p:spPr bwMode="auto">
          <a:xfrm>
            <a:off x="10214235" y="1095328"/>
            <a:ext cx="32237" cy="5205884"/>
          </a:xfrm>
          <a:prstGeom prst="line">
            <a:avLst/>
          </a:prstGeom>
          <a:noFill/>
          <a:ln w="19050" cap="flat" cmpd="sng" algn="ctr">
            <a:solidFill>
              <a:schemeClr val="tx1"/>
            </a:solidFill>
            <a:prstDash val="dash"/>
            <a:round/>
            <a:headEnd type="none" w="med" len="med"/>
            <a:tailEnd type="none" w="med" len="med"/>
          </a:ln>
          <a:effectLst/>
        </p:spPr>
      </p:cxnSp>
      <p:cxnSp>
        <p:nvCxnSpPr>
          <p:cNvPr id="173" name="Straight Connector 289"/>
          <p:cNvCxnSpPr/>
          <p:nvPr/>
        </p:nvCxnSpPr>
        <p:spPr bwMode="auto">
          <a:xfrm flipH="1">
            <a:off x="3576119" y="1042696"/>
            <a:ext cx="10434" cy="5258516"/>
          </a:xfrm>
          <a:prstGeom prst="line">
            <a:avLst/>
          </a:prstGeom>
          <a:noFill/>
          <a:ln w="19050" cap="flat" cmpd="sng" algn="ctr">
            <a:solidFill>
              <a:schemeClr val="tx1"/>
            </a:solidFill>
            <a:prstDash val="dash"/>
            <a:round/>
            <a:headEnd type="none" w="med" len="med"/>
            <a:tailEnd type="none" w="med" len="med"/>
          </a:ln>
          <a:effectLst/>
        </p:spPr>
      </p:cxnSp>
      <p:sp>
        <p:nvSpPr>
          <p:cNvPr id="175" name="任意多边形 174"/>
          <p:cNvSpPr/>
          <p:nvPr/>
        </p:nvSpPr>
        <p:spPr bwMode="auto">
          <a:xfrm>
            <a:off x="1569804" y="3162301"/>
            <a:ext cx="3977573" cy="1222230"/>
          </a:xfrm>
          <a:custGeom>
            <a:avLst/>
            <a:gdLst>
              <a:gd name="connsiteX0" fmla="*/ 3867150 w 3977781"/>
              <a:gd name="connsiteY0" fmla="*/ 0 h 1333500"/>
              <a:gd name="connsiteX1" fmla="*/ 3933825 w 3977781"/>
              <a:gd name="connsiteY1" fmla="*/ 1181100 h 1333500"/>
              <a:gd name="connsiteX2" fmla="*/ 3286125 w 3977781"/>
              <a:gd name="connsiteY2" fmla="*/ 1238250 h 1333500"/>
              <a:gd name="connsiteX3" fmla="*/ 0 w 3977781"/>
              <a:gd name="connsiteY3" fmla="*/ 1333500 h 1333500"/>
            </a:gdLst>
            <a:ahLst/>
            <a:cxnLst>
              <a:cxn ang="0">
                <a:pos x="connsiteX0" y="connsiteY0"/>
              </a:cxn>
              <a:cxn ang="0">
                <a:pos x="connsiteX1" y="connsiteY1"/>
              </a:cxn>
              <a:cxn ang="0">
                <a:pos x="connsiteX2" y="connsiteY2"/>
              </a:cxn>
              <a:cxn ang="0">
                <a:pos x="connsiteX3" y="connsiteY3"/>
              </a:cxn>
            </a:cxnLst>
            <a:rect l="l" t="t" r="r" b="b"/>
            <a:pathLst>
              <a:path w="3977781" h="1333500">
                <a:moveTo>
                  <a:pt x="3867150" y="0"/>
                </a:moveTo>
                <a:cubicBezTo>
                  <a:pt x="3948906" y="487362"/>
                  <a:pt x="4030662" y="974725"/>
                  <a:pt x="3933825" y="1181100"/>
                </a:cubicBezTo>
                <a:cubicBezTo>
                  <a:pt x="3836988" y="1387475"/>
                  <a:pt x="3286125" y="1238250"/>
                  <a:pt x="3286125" y="1238250"/>
                </a:cubicBezTo>
                <a:lnTo>
                  <a:pt x="0" y="1333500"/>
                </a:lnTo>
              </a:path>
            </a:pathLst>
          </a:custGeom>
          <a:noFill/>
          <a:ln w="28575" cap="flat" cmpd="sng" algn="ctr">
            <a:solidFill>
              <a:schemeClr val="tx1">
                <a:lumMod val="50000"/>
                <a:lumOff val="50000"/>
              </a:schemeClr>
            </a:solidFill>
            <a:prstDash val="sysDash"/>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smtClean="0">
              <a:ln>
                <a:noFill/>
              </a:ln>
              <a:solidFill>
                <a:schemeClr val="tx1"/>
              </a:solidFill>
              <a:effectLst/>
              <a:latin typeface="Arial" charset="0"/>
            </a:endParaRPr>
          </a:p>
        </p:txBody>
      </p:sp>
      <p:sp>
        <p:nvSpPr>
          <p:cNvPr id="176" name="矩形 76"/>
          <p:cNvSpPr/>
          <p:nvPr/>
        </p:nvSpPr>
        <p:spPr>
          <a:xfrm>
            <a:off x="7382348" y="5369445"/>
            <a:ext cx="748493" cy="367468"/>
          </a:xfrm>
          <a:prstGeom prst="rect">
            <a:avLst/>
          </a:prstGeom>
          <a:solidFill>
            <a:schemeClr val="tx2">
              <a:lumMod val="40000"/>
              <a:lumOff val="60000"/>
            </a:schemeClr>
          </a:solidFill>
          <a:ln w="19050">
            <a:noFill/>
            <a:prstDash val="solid"/>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8000" tIns="48000" rIns="48000" bIns="48000" rtlCol="0" anchor="ctr"/>
          <a:lstStyle/>
          <a:p>
            <a:pPr algn="ctr"/>
            <a:r>
              <a:rPr lang="en-US" altLang="zh-CN" sz="1067" dirty="0" smtClean="0">
                <a:solidFill>
                  <a:srgbClr val="000000"/>
                </a:solidFill>
                <a:latin typeface="微软雅黑" panose="020B0503020204020204" pitchFamily="34" charset="-122"/>
                <a:ea typeface="微软雅黑" panose="020B0503020204020204" pitchFamily="34" charset="-122"/>
              </a:rPr>
              <a:t>SMF/</a:t>
            </a:r>
          </a:p>
          <a:p>
            <a:pPr algn="ctr"/>
            <a:r>
              <a:rPr lang="en-US" altLang="zh-CN" sz="1067" dirty="0" smtClean="0">
                <a:solidFill>
                  <a:srgbClr val="000000"/>
                </a:solidFill>
                <a:latin typeface="微软雅黑" panose="020B0503020204020204" pitchFamily="34" charset="-122"/>
                <a:ea typeface="微软雅黑" panose="020B0503020204020204" pitchFamily="34" charset="-122"/>
              </a:rPr>
              <a:t>PCF</a:t>
            </a:r>
            <a:endParaRPr lang="zh-CN" altLang="en-US" sz="1067" dirty="0">
              <a:solidFill>
                <a:srgbClr val="000000"/>
              </a:solidFill>
              <a:latin typeface="微软雅黑" panose="020B0503020204020204" pitchFamily="34" charset="-122"/>
              <a:ea typeface="微软雅黑" panose="020B0503020204020204" pitchFamily="34" charset="-122"/>
            </a:endParaRPr>
          </a:p>
        </p:txBody>
      </p:sp>
      <p:sp>
        <p:nvSpPr>
          <p:cNvPr id="177" name="矩形 76"/>
          <p:cNvSpPr/>
          <p:nvPr/>
        </p:nvSpPr>
        <p:spPr>
          <a:xfrm>
            <a:off x="7389479" y="3501772"/>
            <a:ext cx="864978" cy="367468"/>
          </a:xfrm>
          <a:prstGeom prst="rect">
            <a:avLst/>
          </a:prstGeom>
          <a:solidFill>
            <a:schemeClr val="tx2">
              <a:lumMod val="40000"/>
              <a:lumOff val="60000"/>
            </a:schemeClr>
          </a:solidFill>
          <a:ln w="19050">
            <a:noFill/>
            <a:prstDash val="solid"/>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8000" tIns="48000" rIns="48000" bIns="48000" rtlCol="0" anchor="ctr"/>
          <a:lstStyle/>
          <a:p>
            <a:pPr algn="ctr"/>
            <a:r>
              <a:rPr lang="en-US" altLang="zh-CN" sz="1067" dirty="0" smtClean="0">
                <a:solidFill>
                  <a:srgbClr val="000000"/>
                </a:solidFill>
                <a:latin typeface="微软雅黑" panose="020B0503020204020204" pitchFamily="34" charset="-122"/>
                <a:ea typeface="微软雅黑" panose="020B0503020204020204" pitchFamily="34" charset="-122"/>
              </a:rPr>
              <a:t>SMF/</a:t>
            </a:r>
          </a:p>
          <a:p>
            <a:pPr algn="ctr"/>
            <a:r>
              <a:rPr lang="en-US" altLang="zh-CN" sz="1067" dirty="0" smtClean="0">
                <a:solidFill>
                  <a:srgbClr val="000000"/>
                </a:solidFill>
                <a:latin typeface="微软雅黑" panose="020B0503020204020204" pitchFamily="34" charset="-122"/>
                <a:ea typeface="微软雅黑" panose="020B0503020204020204" pitchFamily="34" charset="-122"/>
              </a:rPr>
              <a:t>PCF</a:t>
            </a:r>
            <a:endParaRPr lang="zh-CN" altLang="en-US" sz="1067" dirty="0">
              <a:solidFill>
                <a:srgbClr val="000000"/>
              </a:solidFill>
              <a:latin typeface="微软雅黑" panose="020B0503020204020204" pitchFamily="34" charset="-122"/>
              <a:ea typeface="微软雅黑" panose="020B0503020204020204" pitchFamily="34" charset="-122"/>
            </a:endParaRPr>
          </a:p>
        </p:txBody>
      </p:sp>
      <p:sp>
        <p:nvSpPr>
          <p:cNvPr id="170" name="任意多边形 169"/>
          <p:cNvSpPr/>
          <p:nvPr/>
        </p:nvSpPr>
        <p:spPr bwMode="auto">
          <a:xfrm>
            <a:off x="1575303" y="3670654"/>
            <a:ext cx="8962931" cy="869160"/>
          </a:xfrm>
          <a:custGeom>
            <a:avLst/>
            <a:gdLst>
              <a:gd name="connsiteX0" fmla="*/ 8962931 w 8962931"/>
              <a:gd name="connsiteY0" fmla="*/ 294764 h 964720"/>
              <a:gd name="connsiteX1" fmla="*/ 6790099 w 8962931"/>
              <a:gd name="connsiteY1" fmla="*/ 50320 h 964720"/>
              <a:gd name="connsiteX2" fmla="*/ 5694630 w 8962931"/>
              <a:gd name="connsiteY2" fmla="*/ 68427 h 964720"/>
              <a:gd name="connsiteX3" fmla="*/ 4309449 w 8962931"/>
              <a:gd name="connsiteY3" fmla="*/ 756491 h 964720"/>
              <a:gd name="connsiteX4" fmla="*/ 0 w 8962931"/>
              <a:gd name="connsiteY4" fmla="*/ 964720 h 964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62931" h="964720">
                <a:moveTo>
                  <a:pt x="8962931" y="294764"/>
                </a:moveTo>
                <a:cubicBezTo>
                  <a:pt x="8148873" y="191403"/>
                  <a:pt x="7334816" y="88043"/>
                  <a:pt x="6790099" y="50320"/>
                </a:cubicBezTo>
                <a:cubicBezTo>
                  <a:pt x="6245382" y="12597"/>
                  <a:pt x="6108072" y="-49268"/>
                  <a:pt x="5694630" y="68427"/>
                </a:cubicBezTo>
                <a:cubicBezTo>
                  <a:pt x="5281188" y="186122"/>
                  <a:pt x="5258554" y="607109"/>
                  <a:pt x="4309449" y="756491"/>
                </a:cubicBezTo>
                <a:cubicBezTo>
                  <a:pt x="3360344" y="905873"/>
                  <a:pt x="695608" y="926997"/>
                  <a:pt x="0" y="964720"/>
                </a:cubicBezTo>
              </a:path>
            </a:pathLst>
          </a:custGeom>
          <a:noFill/>
          <a:ln w="28575" cap="flat" cmpd="sng" algn="ctr">
            <a:solidFill>
              <a:schemeClr val="tx1">
                <a:lumMod val="50000"/>
                <a:lumOff val="50000"/>
              </a:schemeClr>
            </a:solidFill>
            <a:prstDash val="sysDash"/>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smtClean="0">
              <a:ln>
                <a:noFill/>
              </a:ln>
              <a:solidFill>
                <a:schemeClr val="tx1"/>
              </a:solidFill>
              <a:effectLst/>
              <a:latin typeface="Arial" charset="0"/>
            </a:endParaRPr>
          </a:p>
        </p:txBody>
      </p:sp>
      <p:sp>
        <p:nvSpPr>
          <p:cNvPr id="171" name="任意多边形 170"/>
          <p:cNvSpPr/>
          <p:nvPr/>
        </p:nvSpPr>
        <p:spPr bwMode="auto">
          <a:xfrm>
            <a:off x="1539089" y="4461253"/>
            <a:ext cx="9107786" cy="1167476"/>
          </a:xfrm>
          <a:custGeom>
            <a:avLst/>
            <a:gdLst>
              <a:gd name="connsiteX0" fmla="*/ 9107786 w 9107786"/>
              <a:gd name="connsiteY0" fmla="*/ 913459 h 1209697"/>
              <a:gd name="connsiteX1" fmla="*/ 6319319 w 9107786"/>
              <a:gd name="connsiteY1" fmla="*/ 1157903 h 1209697"/>
              <a:gd name="connsiteX2" fmla="*/ 4572000 w 9107786"/>
              <a:gd name="connsiteY2" fmla="*/ 26219 h 1209697"/>
              <a:gd name="connsiteX3" fmla="*/ 0 w 9107786"/>
              <a:gd name="connsiteY3" fmla="*/ 361198 h 1209697"/>
            </a:gdLst>
            <a:ahLst/>
            <a:cxnLst>
              <a:cxn ang="0">
                <a:pos x="connsiteX0" y="connsiteY0"/>
              </a:cxn>
              <a:cxn ang="0">
                <a:pos x="connsiteX1" y="connsiteY1"/>
              </a:cxn>
              <a:cxn ang="0">
                <a:pos x="connsiteX2" y="connsiteY2"/>
              </a:cxn>
              <a:cxn ang="0">
                <a:pos x="connsiteX3" y="connsiteY3"/>
              </a:cxn>
            </a:cxnLst>
            <a:rect l="l" t="t" r="r" b="b"/>
            <a:pathLst>
              <a:path w="9107786" h="1209697">
                <a:moveTo>
                  <a:pt x="9107786" y="913459"/>
                </a:moveTo>
                <a:cubicBezTo>
                  <a:pt x="8091534" y="1109617"/>
                  <a:pt x="7075283" y="1305776"/>
                  <a:pt x="6319319" y="1157903"/>
                </a:cubicBezTo>
                <a:cubicBezTo>
                  <a:pt x="5563355" y="1010030"/>
                  <a:pt x="5625220" y="159003"/>
                  <a:pt x="4572000" y="26219"/>
                </a:cubicBezTo>
                <a:cubicBezTo>
                  <a:pt x="3518780" y="-106565"/>
                  <a:pt x="730313" y="305368"/>
                  <a:pt x="0" y="361198"/>
                </a:cubicBezTo>
              </a:path>
            </a:pathLst>
          </a:custGeom>
          <a:noFill/>
          <a:ln w="28575" cap="flat" cmpd="sng" algn="ctr">
            <a:solidFill>
              <a:schemeClr val="tx1">
                <a:lumMod val="50000"/>
                <a:lumOff val="50000"/>
              </a:schemeClr>
            </a:solidFill>
            <a:prstDash val="sysDash"/>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endParaRPr lang="en-US">
              <a:latin typeface="Arial" charset="0"/>
            </a:endParaRPr>
          </a:p>
        </p:txBody>
      </p:sp>
      <p:sp>
        <p:nvSpPr>
          <p:cNvPr id="112" name="矩形 76"/>
          <p:cNvSpPr/>
          <p:nvPr/>
        </p:nvSpPr>
        <p:spPr>
          <a:xfrm>
            <a:off x="8074445" y="3321625"/>
            <a:ext cx="1839254" cy="391354"/>
          </a:xfrm>
          <a:prstGeom prst="rect">
            <a:avLst/>
          </a:prstGeom>
          <a:noFill/>
          <a:ln w="3175">
            <a:noFill/>
            <a:prstDash val="solid"/>
          </a:ln>
        </p:spPr>
        <p:style>
          <a:lnRef idx="2">
            <a:schemeClr val="accent1">
              <a:shade val="50000"/>
            </a:schemeClr>
          </a:lnRef>
          <a:fillRef idx="1">
            <a:schemeClr val="accent1"/>
          </a:fillRef>
          <a:effectRef idx="0">
            <a:schemeClr val="accent1"/>
          </a:effectRef>
          <a:fontRef idx="minor">
            <a:schemeClr val="lt1"/>
          </a:fontRef>
        </p:style>
        <p:txBody>
          <a:bodyPr lIns="48000" tIns="48000" rIns="48000" bIns="48000" rtlCol="0" anchor="ctr"/>
          <a:lstStyle/>
          <a:p>
            <a:pPr algn="ctr"/>
            <a:r>
              <a:rPr lang="en-US" altLang="zh-CN" sz="1200" dirty="0">
                <a:solidFill>
                  <a:srgbClr val="C00000"/>
                </a:solidFill>
                <a:latin typeface="微软雅黑" panose="020B0503020204020204" pitchFamily="34" charset="-122"/>
                <a:ea typeface="微软雅黑" panose="020B0503020204020204" pitchFamily="34" charset="-122"/>
              </a:rPr>
              <a:t>Newly added Slice B without agreed SLA</a:t>
            </a:r>
          </a:p>
          <a:p>
            <a:pPr algn="ctr"/>
            <a:r>
              <a:rPr lang="en-US" altLang="zh-CN" sz="1200" dirty="0" smtClean="0">
                <a:solidFill>
                  <a:srgbClr val="000000"/>
                </a:solidFill>
                <a:latin typeface="微软雅黑" panose="020B0503020204020204" pitchFamily="34" charset="-122"/>
                <a:ea typeface="微软雅黑" panose="020B0503020204020204" pitchFamily="34" charset="-122"/>
              </a:rPr>
              <a:t>( </a:t>
            </a:r>
            <a:r>
              <a:rPr lang="en-US" altLang="zh-CN" sz="1200" dirty="0" smtClean="0">
                <a:solidFill>
                  <a:srgbClr val="C00000"/>
                </a:solidFill>
                <a:latin typeface="微软雅黑" panose="020B0503020204020204" pitchFamily="34" charset="-122"/>
                <a:ea typeface="微软雅黑" panose="020B0503020204020204" pitchFamily="34" charset="-122"/>
              </a:rPr>
              <a:t>field trial phase</a:t>
            </a:r>
            <a:r>
              <a:rPr lang="en-US" altLang="zh-CN" sz="1200" dirty="0" smtClean="0">
                <a:solidFill>
                  <a:srgbClr val="000000"/>
                </a:solidFill>
                <a:latin typeface="微软雅黑" panose="020B0503020204020204" pitchFamily="34" charset="-122"/>
                <a:ea typeface="微软雅黑" panose="020B0503020204020204" pitchFamily="34" charset="-122"/>
              </a:rPr>
              <a:t> ) </a:t>
            </a:r>
          </a:p>
        </p:txBody>
      </p:sp>
      <p:cxnSp>
        <p:nvCxnSpPr>
          <p:cNvPr id="120" name="直接箭头连接符 119"/>
          <p:cNvCxnSpPr/>
          <p:nvPr/>
        </p:nvCxnSpPr>
        <p:spPr bwMode="auto">
          <a:xfrm>
            <a:off x="5450877" y="3164179"/>
            <a:ext cx="2106427" cy="2205266"/>
          </a:xfrm>
          <a:prstGeom prst="straightConnector1">
            <a:avLst/>
          </a:prstGeom>
          <a:solidFill>
            <a:schemeClr val="accent1"/>
          </a:solidFill>
          <a:ln w="47625" cap="flat" cmpd="sng" algn="ctr">
            <a:solidFill>
              <a:schemeClr val="tx2">
                <a:lumMod val="60000"/>
                <a:lumOff val="40000"/>
              </a:schemeClr>
            </a:solidFill>
            <a:prstDash val="solid"/>
            <a:round/>
            <a:headEnd type="none" w="med" len="med"/>
            <a:tailEnd type="triangle"/>
          </a:ln>
          <a:effectLst/>
        </p:spPr>
      </p:cxnSp>
      <p:sp>
        <p:nvSpPr>
          <p:cNvPr id="163" name="矩形 76"/>
          <p:cNvSpPr/>
          <p:nvPr/>
        </p:nvSpPr>
        <p:spPr>
          <a:xfrm>
            <a:off x="8176537" y="5155581"/>
            <a:ext cx="1490269" cy="319830"/>
          </a:xfrm>
          <a:prstGeom prst="rect">
            <a:avLst/>
          </a:prstGeom>
          <a:noFill/>
          <a:ln w="3175">
            <a:noFill/>
            <a:prstDash val="solid"/>
          </a:ln>
        </p:spPr>
        <p:style>
          <a:lnRef idx="2">
            <a:schemeClr val="accent1">
              <a:shade val="50000"/>
            </a:schemeClr>
          </a:lnRef>
          <a:fillRef idx="1">
            <a:schemeClr val="accent1"/>
          </a:fillRef>
          <a:effectRef idx="0">
            <a:schemeClr val="accent1"/>
          </a:effectRef>
          <a:fontRef idx="minor">
            <a:schemeClr val="lt1"/>
          </a:fontRef>
        </p:style>
        <p:txBody>
          <a:bodyPr lIns="48000" tIns="48000" rIns="48000" bIns="48000" rtlCol="0" anchor="ctr"/>
          <a:lstStyle/>
          <a:p>
            <a:pPr algn="ctr"/>
            <a:r>
              <a:rPr lang="en-US" altLang="zh-CN" sz="1200" dirty="0" smtClean="0">
                <a:solidFill>
                  <a:srgbClr val="000000"/>
                </a:solidFill>
                <a:latin typeface="微软雅黑" panose="020B0503020204020204" pitchFamily="34" charset="-122"/>
                <a:ea typeface="微软雅黑" panose="020B0503020204020204" pitchFamily="34" charset="-122"/>
              </a:rPr>
              <a:t>Deployed Slice A with agreed SLA</a:t>
            </a:r>
            <a:endParaRPr lang="zh-CN" altLang="en-US" sz="1200" dirty="0">
              <a:solidFill>
                <a:srgbClr val="000000"/>
              </a:solidFill>
              <a:latin typeface="微软雅黑" panose="020B0503020204020204" pitchFamily="34" charset="-122"/>
              <a:ea typeface="微软雅黑" panose="020B0503020204020204" pitchFamily="34" charset="-122"/>
            </a:endParaRPr>
          </a:p>
        </p:txBody>
      </p:sp>
      <p:sp>
        <p:nvSpPr>
          <p:cNvPr id="162" name="矩形 161"/>
          <p:cNvSpPr/>
          <p:nvPr/>
        </p:nvSpPr>
        <p:spPr>
          <a:xfrm>
            <a:off x="5395698" y="3411370"/>
            <a:ext cx="1689957" cy="553998"/>
          </a:xfrm>
          <a:prstGeom prst="rect">
            <a:avLst/>
          </a:prstGeom>
        </p:spPr>
        <p:txBody>
          <a:bodyPr wrap="square">
            <a:spAutoFit/>
          </a:bodyPr>
          <a:lstStyle/>
          <a:p>
            <a:pPr marL="228600" indent="-228600" algn="ctr">
              <a:buAutoNum type="arabicPeriod"/>
            </a:pPr>
            <a:r>
              <a:rPr lang="en-US" altLang="zh-CN" dirty="0" smtClean="0">
                <a:solidFill>
                  <a:srgbClr val="C00000"/>
                </a:solidFill>
              </a:rPr>
              <a:t>Field Test Indication</a:t>
            </a:r>
          </a:p>
          <a:p>
            <a:pPr algn="ctr"/>
            <a:r>
              <a:rPr lang="en-US" altLang="zh-CN" dirty="0" smtClean="0">
                <a:solidFill>
                  <a:srgbClr val="C00000"/>
                </a:solidFill>
              </a:rPr>
              <a:t>(5GS </a:t>
            </a:r>
            <a:r>
              <a:rPr lang="en-US" altLang="zh-CN" dirty="0">
                <a:solidFill>
                  <a:srgbClr val="C00000"/>
                </a:solidFill>
              </a:rPr>
              <a:t>de-prioritizes Slice B related </a:t>
            </a:r>
            <a:r>
              <a:rPr lang="en-US" altLang="zh-CN" dirty="0" smtClean="0">
                <a:solidFill>
                  <a:srgbClr val="C00000"/>
                </a:solidFill>
              </a:rPr>
              <a:t>activity</a:t>
            </a:r>
            <a:r>
              <a:rPr lang="en-US" altLang="zh-CN" dirty="0" smtClean="0">
                <a:solidFill>
                  <a:srgbClr val="FF0000"/>
                </a:solidFill>
              </a:rPr>
              <a:t>)</a:t>
            </a:r>
            <a:endParaRPr lang="en-US" altLang="zh-CN" dirty="0">
              <a:solidFill>
                <a:srgbClr val="FF0000"/>
              </a:solidFill>
            </a:endParaRPr>
          </a:p>
        </p:txBody>
      </p:sp>
      <p:cxnSp>
        <p:nvCxnSpPr>
          <p:cNvPr id="164" name="直接箭头连接符 163"/>
          <p:cNvCxnSpPr/>
          <p:nvPr/>
        </p:nvCxnSpPr>
        <p:spPr bwMode="auto">
          <a:xfrm flipH="1">
            <a:off x="7459902" y="2917561"/>
            <a:ext cx="771141" cy="353083"/>
          </a:xfrm>
          <a:prstGeom prst="straightConnector1">
            <a:avLst/>
          </a:prstGeom>
          <a:solidFill>
            <a:schemeClr val="accent1"/>
          </a:solidFill>
          <a:ln w="47625" cap="flat" cmpd="sng" algn="ctr">
            <a:solidFill>
              <a:schemeClr val="tx2">
                <a:lumMod val="60000"/>
                <a:lumOff val="40000"/>
              </a:schemeClr>
            </a:solidFill>
            <a:prstDash val="solid"/>
            <a:round/>
            <a:headEnd type="none" w="med" len="med"/>
            <a:tailEnd type="triangle"/>
          </a:ln>
          <a:effectLst/>
        </p:spPr>
      </p:cxnSp>
      <p:sp>
        <p:nvSpPr>
          <p:cNvPr id="165" name="矩形 164"/>
          <p:cNvSpPr/>
          <p:nvPr/>
        </p:nvSpPr>
        <p:spPr>
          <a:xfrm>
            <a:off x="6335884" y="2701366"/>
            <a:ext cx="1919593" cy="400110"/>
          </a:xfrm>
          <a:prstGeom prst="rect">
            <a:avLst/>
          </a:prstGeom>
        </p:spPr>
        <p:txBody>
          <a:bodyPr wrap="square">
            <a:spAutoFit/>
          </a:bodyPr>
          <a:lstStyle/>
          <a:p>
            <a:pPr marL="228600" indent="-228600" algn="ctr">
              <a:buFont typeface="+mj-lt"/>
              <a:buAutoNum type="arabicPeriod" startAt="2"/>
            </a:pPr>
            <a:r>
              <a:rPr lang="en-US" altLang="zh-CN" dirty="0" smtClean="0">
                <a:solidFill>
                  <a:srgbClr val="FF0000"/>
                </a:solidFill>
              </a:rPr>
              <a:t>Slice B </a:t>
            </a:r>
            <a:r>
              <a:rPr lang="en-US" altLang="zh-CN" dirty="0" err="1" smtClean="0">
                <a:solidFill>
                  <a:srgbClr val="FF0000"/>
                </a:solidFill>
              </a:rPr>
              <a:t>QoE</a:t>
            </a:r>
            <a:r>
              <a:rPr lang="en-US" altLang="zh-CN" dirty="0" smtClean="0">
                <a:solidFill>
                  <a:srgbClr val="FF0000"/>
                </a:solidFill>
              </a:rPr>
              <a:t> </a:t>
            </a:r>
          </a:p>
          <a:p>
            <a:pPr algn="ctr"/>
            <a:r>
              <a:rPr lang="en-US" altLang="zh-CN" dirty="0" smtClean="0">
                <a:solidFill>
                  <a:srgbClr val="FF0000"/>
                </a:solidFill>
              </a:rPr>
              <a:t>Characteristic </a:t>
            </a:r>
            <a:r>
              <a:rPr lang="en-US" altLang="zh-CN" dirty="0">
                <a:solidFill>
                  <a:srgbClr val="FF0000"/>
                </a:solidFill>
              </a:rPr>
              <a:t>A</a:t>
            </a:r>
            <a:r>
              <a:rPr lang="en-US" altLang="zh-CN" dirty="0" smtClean="0">
                <a:solidFill>
                  <a:srgbClr val="FF0000"/>
                </a:solidFill>
              </a:rPr>
              <a:t>nalytics </a:t>
            </a:r>
            <a:endParaRPr lang="en-US" altLang="zh-CN" dirty="0">
              <a:solidFill>
                <a:srgbClr val="FF0000"/>
              </a:solidFill>
            </a:endParaRPr>
          </a:p>
        </p:txBody>
      </p:sp>
    </p:spTree>
    <p:extLst>
      <p:ext uri="{BB962C8B-B14F-4D97-AF65-F5344CB8AC3E}">
        <p14:creationId xmlns:p14="http://schemas.microsoft.com/office/powerpoint/2010/main" val="4184654056"/>
      </p:ext>
    </p:extLst>
  </p:cSld>
  <p:clrMapOvr>
    <a:masterClrMapping/>
  </p:clrMapOvr>
  <mc:AlternateContent xmlns:mc="http://schemas.openxmlformats.org/markup-compatibility/2006" xmlns:p14="http://schemas.microsoft.com/office/powerpoint/2010/main">
    <mc:Choice Requires="p14">
      <p:transition p14:dur="10" advClick="0" advTm="8000"/>
    </mc:Choice>
    <mc:Fallback xmlns="">
      <p:transition advClick="0" advTm="8000"/>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itle 24"/>
          <p:cNvSpPr>
            <a:spLocks noGrp="1"/>
          </p:cNvSpPr>
          <p:nvPr>
            <p:ph type="title"/>
          </p:nvPr>
        </p:nvSpPr>
        <p:spPr>
          <a:xfrm>
            <a:off x="501698" y="121226"/>
            <a:ext cx="11295348" cy="685974"/>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rmAutofit/>
          </a:bodyPr>
          <a:lstStyle/>
          <a:p>
            <a:r>
              <a:rPr lang="en-US" altLang="zh-CN" sz="2400" b="1" dirty="0" smtClean="0">
                <a:solidFill>
                  <a:srgbClr val="C00000"/>
                </a:solidFill>
              </a:rPr>
              <a:t>Potential SA2+SA5 Interaction</a:t>
            </a:r>
            <a:endParaRPr lang="en-US" sz="2400" b="1" dirty="0">
              <a:solidFill>
                <a:srgbClr val="C00000"/>
              </a:solidFill>
            </a:endParaRPr>
          </a:p>
        </p:txBody>
      </p:sp>
      <p:grpSp>
        <p:nvGrpSpPr>
          <p:cNvPr id="211" name="组合 3"/>
          <p:cNvGrpSpPr/>
          <p:nvPr/>
        </p:nvGrpSpPr>
        <p:grpSpPr>
          <a:xfrm>
            <a:off x="4463820" y="3235205"/>
            <a:ext cx="5556782" cy="2535029"/>
            <a:chOff x="3448327" y="1790610"/>
            <a:chExt cx="3564622" cy="1901272"/>
          </a:xfrm>
        </p:grpSpPr>
        <p:sp>
          <p:nvSpPr>
            <p:cNvPr id="212" name="Parallelogram 211"/>
            <p:cNvSpPr/>
            <p:nvPr/>
          </p:nvSpPr>
          <p:spPr bwMode="auto">
            <a:xfrm>
              <a:off x="3448327" y="2378000"/>
              <a:ext cx="1453361" cy="625798"/>
            </a:xfrm>
            <a:prstGeom prst="parallelogram">
              <a:avLst>
                <a:gd name="adj" fmla="val 120776"/>
              </a:avLst>
            </a:prstGeom>
            <a:solidFill>
              <a:srgbClr val="99CCFF"/>
            </a:solidFill>
            <a:ln w="9525" cap="flat" cmpd="sng" algn="ctr">
              <a:noFill/>
              <a:prstDash val="solid"/>
              <a:round/>
              <a:headEnd type="none" w="med" len="med"/>
              <a:tailEnd type="none" w="med" len="med"/>
            </a:ln>
            <a:effectLst/>
          </p:spPr>
          <p:txBody>
            <a:bodyPr vert="horz" wrap="square" lIns="48000" tIns="48000" rIns="48000" bIns="48000" numCol="1" rtlCol="0" anchor="t" anchorCtr="0" compatLnSpc="1">
              <a:prstTxWarp prst="textNoShape">
                <a:avLst/>
              </a:prstTxWarp>
            </a:bodyPr>
            <a:lstStyle/>
            <a:p>
              <a:pPr>
                <a:buClr>
                  <a:srgbClr val="CC9900"/>
                </a:buClr>
                <a:buFont typeface="Wingdings" pitchFamily="2" charset="2"/>
                <a:buChar char="n"/>
              </a:pPr>
              <a:endParaRPr lang="en-US" sz="2400">
                <a:solidFill>
                  <a:srgbClr val="000000"/>
                </a:solidFill>
                <a:latin typeface="微软雅黑" panose="020B0503020204020204" pitchFamily="34" charset="-122"/>
                <a:ea typeface="微软雅黑" panose="020B0503020204020204" pitchFamily="34" charset="-122"/>
              </a:endParaRPr>
            </a:p>
          </p:txBody>
        </p:sp>
        <p:sp>
          <p:nvSpPr>
            <p:cNvPr id="213" name="Parallelogram 71"/>
            <p:cNvSpPr/>
            <p:nvPr/>
          </p:nvSpPr>
          <p:spPr bwMode="auto">
            <a:xfrm>
              <a:off x="4396543" y="1790610"/>
              <a:ext cx="1034684" cy="1192105"/>
            </a:xfrm>
            <a:custGeom>
              <a:avLst/>
              <a:gdLst>
                <a:gd name="connsiteX0" fmla="*/ 0 w 2438725"/>
                <a:gd name="connsiteY0" fmla="*/ 521335 h 521335"/>
                <a:gd name="connsiteX1" fmla="*/ 595365 w 2438725"/>
                <a:gd name="connsiteY1" fmla="*/ 0 h 521335"/>
                <a:gd name="connsiteX2" fmla="*/ 2438725 w 2438725"/>
                <a:gd name="connsiteY2" fmla="*/ 0 h 521335"/>
                <a:gd name="connsiteX3" fmla="*/ 1843360 w 2438725"/>
                <a:gd name="connsiteY3" fmla="*/ 521335 h 521335"/>
                <a:gd name="connsiteX4" fmla="*/ 0 w 2438725"/>
                <a:gd name="connsiteY4" fmla="*/ 521335 h 521335"/>
                <a:gd name="connsiteX0" fmla="*/ 0 w 2438725"/>
                <a:gd name="connsiteY0" fmla="*/ 683260 h 683260"/>
                <a:gd name="connsiteX1" fmla="*/ 481065 w 2438725"/>
                <a:gd name="connsiteY1" fmla="*/ 0 h 683260"/>
                <a:gd name="connsiteX2" fmla="*/ 2438725 w 2438725"/>
                <a:gd name="connsiteY2" fmla="*/ 161925 h 683260"/>
                <a:gd name="connsiteX3" fmla="*/ 1843360 w 2438725"/>
                <a:gd name="connsiteY3" fmla="*/ 683260 h 683260"/>
                <a:gd name="connsiteX4" fmla="*/ 0 w 2438725"/>
                <a:gd name="connsiteY4" fmla="*/ 683260 h 683260"/>
                <a:gd name="connsiteX0" fmla="*/ 0 w 2438725"/>
                <a:gd name="connsiteY0" fmla="*/ 673735 h 673735"/>
                <a:gd name="connsiteX1" fmla="*/ 433440 w 2438725"/>
                <a:gd name="connsiteY1" fmla="*/ 0 h 673735"/>
                <a:gd name="connsiteX2" fmla="*/ 2438725 w 2438725"/>
                <a:gd name="connsiteY2" fmla="*/ 152400 h 673735"/>
                <a:gd name="connsiteX3" fmla="*/ 1843360 w 2438725"/>
                <a:gd name="connsiteY3" fmla="*/ 673735 h 673735"/>
                <a:gd name="connsiteX4" fmla="*/ 0 w 2438725"/>
                <a:gd name="connsiteY4" fmla="*/ 673735 h 673735"/>
                <a:gd name="connsiteX0" fmla="*/ 0 w 2438725"/>
                <a:gd name="connsiteY0" fmla="*/ 676116 h 676116"/>
                <a:gd name="connsiteX1" fmla="*/ 447728 w 2438725"/>
                <a:gd name="connsiteY1" fmla="*/ 0 h 676116"/>
                <a:gd name="connsiteX2" fmla="*/ 2438725 w 2438725"/>
                <a:gd name="connsiteY2" fmla="*/ 154781 h 676116"/>
                <a:gd name="connsiteX3" fmla="*/ 1843360 w 2438725"/>
                <a:gd name="connsiteY3" fmla="*/ 676116 h 676116"/>
                <a:gd name="connsiteX4" fmla="*/ 0 w 2438725"/>
                <a:gd name="connsiteY4" fmla="*/ 676116 h 676116"/>
                <a:gd name="connsiteX0" fmla="*/ 0 w 2588743"/>
                <a:gd name="connsiteY0" fmla="*/ 523716 h 676116"/>
                <a:gd name="connsiteX1" fmla="*/ 597746 w 2588743"/>
                <a:gd name="connsiteY1" fmla="*/ 0 h 676116"/>
                <a:gd name="connsiteX2" fmla="*/ 2588743 w 2588743"/>
                <a:gd name="connsiteY2" fmla="*/ 154781 h 676116"/>
                <a:gd name="connsiteX3" fmla="*/ 1993378 w 2588743"/>
                <a:gd name="connsiteY3" fmla="*/ 676116 h 676116"/>
                <a:gd name="connsiteX4" fmla="*/ 0 w 2588743"/>
                <a:gd name="connsiteY4" fmla="*/ 523716 h 676116"/>
                <a:gd name="connsiteX0" fmla="*/ 540272 w 3129015"/>
                <a:gd name="connsiteY0" fmla="*/ 523716 h 1180941"/>
                <a:gd name="connsiteX1" fmla="*/ 1138018 w 3129015"/>
                <a:gd name="connsiteY1" fmla="*/ 0 h 1180941"/>
                <a:gd name="connsiteX2" fmla="*/ 3129015 w 3129015"/>
                <a:gd name="connsiteY2" fmla="*/ 154781 h 1180941"/>
                <a:gd name="connsiteX3" fmla="*/ 0 w 3129015"/>
                <a:gd name="connsiteY3" fmla="*/ 1180941 h 1180941"/>
                <a:gd name="connsiteX4" fmla="*/ 540272 w 3129015"/>
                <a:gd name="connsiteY4" fmla="*/ 523716 h 1180941"/>
                <a:gd name="connsiteX0" fmla="*/ 597422 w 3186165"/>
                <a:gd name="connsiteY0" fmla="*/ 523716 h 1252379"/>
                <a:gd name="connsiteX1" fmla="*/ 1195168 w 3186165"/>
                <a:gd name="connsiteY1" fmla="*/ 0 h 1252379"/>
                <a:gd name="connsiteX2" fmla="*/ 3186165 w 3186165"/>
                <a:gd name="connsiteY2" fmla="*/ 154781 h 1252379"/>
                <a:gd name="connsiteX3" fmla="*/ 0 w 3186165"/>
                <a:gd name="connsiteY3" fmla="*/ 1252379 h 1252379"/>
                <a:gd name="connsiteX4" fmla="*/ 597422 w 3186165"/>
                <a:gd name="connsiteY4" fmla="*/ 523716 h 1252379"/>
                <a:gd name="connsiteX0" fmla="*/ 597422 w 1195168"/>
                <a:gd name="connsiteY0" fmla="*/ 523716 h 1252379"/>
                <a:gd name="connsiteX1" fmla="*/ 1195168 w 1195168"/>
                <a:gd name="connsiteY1" fmla="*/ 0 h 1252379"/>
                <a:gd name="connsiteX2" fmla="*/ 581078 w 1195168"/>
                <a:gd name="connsiteY2" fmla="*/ 745331 h 1252379"/>
                <a:gd name="connsiteX3" fmla="*/ 0 w 1195168"/>
                <a:gd name="connsiteY3" fmla="*/ 1252379 h 1252379"/>
                <a:gd name="connsiteX4" fmla="*/ 597422 w 1195168"/>
                <a:gd name="connsiteY4" fmla="*/ 523716 h 1252379"/>
                <a:gd name="connsiteX0" fmla="*/ 597422 w 1195168"/>
                <a:gd name="connsiteY0" fmla="*/ 523716 h 1252379"/>
                <a:gd name="connsiteX1" fmla="*/ 1195168 w 1195168"/>
                <a:gd name="connsiteY1" fmla="*/ 0 h 1252379"/>
                <a:gd name="connsiteX2" fmla="*/ 596953 w 1195168"/>
                <a:gd name="connsiteY2" fmla="*/ 732631 h 1252379"/>
                <a:gd name="connsiteX3" fmla="*/ 0 w 1195168"/>
                <a:gd name="connsiteY3" fmla="*/ 1252379 h 1252379"/>
                <a:gd name="connsiteX4" fmla="*/ 597422 w 1195168"/>
                <a:gd name="connsiteY4" fmla="*/ 523716 h 12523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5168" h="1252379">
                  <a:moveTo>
                    <a:pt x="597422" y="523716"/>
                  </a:moveTo>
                  <a:lnTo>
                    <a:pt x="1195168" y="0"/>
                  </a:lnTo>
                  <a:lnTo>
                    <a:pt x="596953" y="732631"/>
                  </a:lnTo>
                  <a:lnTo>
                    <a:pt x="0" y="1252379"/>
                  </a:lnTo>
                  <a:lnTo>
                    <a:pt x="597422" y="523716"/>
                  </a:lnTo>
                  <a:close/>
                </a:path>
              </a:pathLst>
            </a:custGeom>
            <a:solidFill>
              <a:srgbClr val="99CCFF"/>
            </a:solidFill>
            <a:ln w="9525" cap="flat" cmpd="sng" algn="ctr">
              <a:noFill/>
              <a:prstDash val="solid"/>
              <a:round/>
              <a:headEnd type="none" w="med" len="med"/>
              <a:tailEnd type="none" w="med" len="med"/>
            </a:ln>
            <a:effectLst/>
          </p:spPr>
          <p:txBody>
            <a:bodyPr vert="horz" wrap="square" lIns="48000" tIns="48000" rIns="48000" bIns="48000" numCol="1" rtlCol="0" anchor="t" anchorCtr="0" compatLnSpc="1">
              <a:prstTxWarp prst="textNoShape">
                <a:avLst/>
              </a:prstTxWarp>
            </a:bodyPr>
            <a:lstStyle/>
            <a:p>
              <a:pPr>
                <a:buClr>
                  <a:srgbClr val="CC9900"/>
                </a:buClr>
                <a:buFont typeface="Wingdings" pitchFamily="2" charset="2"/>
                <a:buChar char="n"/>
              </a:pPr>
              <a:endParaRPr lang="en-US" sz="2400">
                <a:solidFill>
                  <a:srgbClr val="000000"/>
                </a:solidFill>
                <a:latin typeface="微软雅黑" panose="020B0503020204020204" pitchFamily="34" charset="-122"/>
                <a:ea typeface="微软雅黑" panose="020B0503020204020204" pitchFamily="34" charset="-122"/>
              </a:endParaRPr>
            </a:p>
          </p:txBody>
        </p:sp>
        <p:sp>
          <p:nvSpPr>
            <p:cNvPr id="214" name="Parallelogram 213"/>
            <p:cNvSpPr/>
            <p:nvPr/>
          </p:nvSpPr>
          <p:spPr bwMode="auto">
            <a:xfrm>
              <a:off x="4920552" y="1792478"/>
              <a:ext cx="2082659" cy="473810"/>
            </a:xfrm>
            <a:prstGeom prst="parallelogram">
              <a:avLst>
                <a:gd name="adj" fmla="val 114200"/>
              </a:avLst>
            </a:prstGeom>
            <a:solidFill>
              <a:srgbClr val="99CCFF"/>
            </a:solidFill>
            <a:ln w="9525" cap="flat" cmpd="sng" algn="ctr">
              <a:noFill/>
              <a:prstDash val="solid"/>
              <a:round/>
              <a:headEnd type="none" w="med" len="med"/>
              <a:tailEnd type="none" w="med" len="med"/>
            </a:ln>
            <a:effectLst/>
          </p:spPr>
          <p:txBody>
            <a:bodyPr vert="horz" wrap="square" lIns="48000" tIns="48000" rIns="48000" bIns="48000" numCol="1" rtlCol="0" anchor="t" anchorCtr="0" compatLnSpc="1">
              <a:prstTxWarp prst="textNoShape">
                <a:avLst/>
              </a:prstTxWarp>
            </a:bodyPr>
            <a:lstStyle/>
            <a:p>
              <a:pPr>
                <a:buClr>
                  <a:srgbClr val="CC9900"/>
                </a:buClr>
                <a:buFont typeface="Wingdings" pitchFamily="2" charset="2"/>
                <a:buChar char="n"/>
              </a:pPr>
              <a:endParaRPr lang="en-US" sz="2400">
                <a:solidFill>
                  <a:srgbClr val="000000"/>
                </a:solidFill>
                <a:latin typeface="微软雅黑" panose="020B0503020204020204" pitchFamily="34" charset="-122"/>
                <a:ea typeface="微软雅黑" panose="020B0503020204020204" pitchFamily="34" charset="-122"/>
              </a:endParaRPr>
            </a:p>
          </p:txBody>
        </p:sp>
        <p:sp>
          <p:nvSpPr>
            <p:cNvPr id="215" name="Parallelogram 214"/>
            <p:cNvSpPr/>
            <p:nvPr/>
          </p:nvSpPr>
          <p:spPr bwMode="auto">
            <a:xfrm>
              <a:off x="4907039" y="3192919"/>
              <a:ext cx="2105910" cy="496245"/>
            </a:xfrm>
            <a:prstGeom prst="parallelogram">
              <a:avLst>
                <a:gd name="adj" fmla="val 114200"/>
              </a:avLst>
            </a:prstGeom>
            <a:solidFill>
              <a:srgbClr val="99CCFF"/>
            </a:solidFill>
            <a:ln w="9525" cap="flat" cmpd="sng" algn="ctr">
              <a:noFill/>
              <a:prstDash val="solid"/>
              <a:round/>
              <a:headEnd type="none" w="med" len="med"/>
              <a:tailEnd type="none" w="med" len="med"/>
            </a:ln>
            <a:effectLst/>
          </p:spPr>
          <p:txBody>
            <a:bodyPr vert="horz" wrap="square" lIns="48000" tIns="48000" rIns="48000" bIns="48000" numCol="1" rtlCol="0" anchor="t" anchorCtr="0" compatLnSpc="1">
              <a:prstTxWarp prst="textNoShape">
                <a:avLst/>
              </a:prstTxWarp>
            </a:bodyPr>
            <a:lstStyle/>
            <a:p>
              <a:pPr>
                <a:buClr>
                  <a:srgbClr val="CC9900"/>
                </a:buClr>
                <a:buFont typeface="Wingdings" pitchFamily="2" charset="2"/>
                <a:buChar char="n"/>
              </a:pPr>
              <a:endParaRPr lang="en-US" sz="2400">
                <a:solidFill>
                  <a:srgbClr val="000000"/>
                </a:solidFill>
                <a:latin typeface="微软雅黑" panose="020B0503020204020204" pitchFamily="34" charset="-122"/>
                <a:ea typeface="微软雅黑" panose="020B0503020204020204" pitchFamily="34" charset="-122"/>
              </a:endParaRPr>
            </a:p>
          </p:txBody>
        </p:sp>
        <p:sp>
          <p:nvSpPr>
            <p:cNvPr id="221" name="Parallelogram 71"/>
            <p:cNvSpPr/>
            <p:nvPr/>
          </p:nvSpPr>
          <p:spPr bwMode="auto">
            <a:xfrm>
              <a:off x="4389702" y="2499776"/>
              <a:ext cx="1038592" cy="1192106"/>
            </a:xfrm>
            <a:custGeom>
              <a:avLst/>
              <a:gdLst>
                <a:gd name="connsiteX0" fmla="*/ 0 w 2438725"/>
                <a:gd name="connsiteY0" fmla="*/ 521335 h 521335"/>
                <a:gd name="connsiteX1" fmla="*/ 595365 w 2438725"/>
                <a:gd name="connsiteY1" fmla="*/ 0 h 521335"/>
                <a:gd name="connsiteX2" fmla="*/ 2438725 w 2438725"/>
                <a:gd name="connsiteY2" fmla="*/ 0 h 521335"/>
                <a:gd name="connsiteX3" fmla="*/ 1843360 w 2438725"/>
                <a:gd name="connsiteY3" fmla="*/ 521335 h 521335"/>
                <a:gd name="connsiteX4" fmla="*/ 0 w 2438725"/>
                <a:gd name="connsiteY4" fmla="*/ 521335 h 521335"/>
                <a:gd name="connsiteX0" fmla="*/ 0 w 2438725"/>
                <a:gd name="connsiteY0" fmla="*/ 683260 h 683260"/>
                <a:gd name="connsiteX1" fmla="*/ 481065 w 2438725"/>
                <a:gd name="connsiteY1" fmla="*/ 0 h 683260"/>
                <a:gd name="connsiteX2" fmla="*/ 2438725 w 2438725"/>
                <a:gd name="connsiteY2" fmla="*/ 161925 h 683260"/>
                <a:gd name="connsiteX3" fmla="*/ 1843360 w 2438725"/>
                <a:gd name="connsiteY3" fmla="*/ 683260 h 683260"/>
                <a:gd name="connsiteX4" fmla="*/ 0 w 2438725"/>
                <a:gd name="connsiteY4" fmla="*/ 683260 h 683260"/>
                <a:gd name="connsiteX0" fmla="*/ 0 w 2438725"/>
                <a:gd name="connsiteY0" fmla="*/ 673735 h 673735"/>
                <a:gd name="connsiteX1" fmla="*/ 433440 w 2438725"/>
                <a:gd name="connsiteY1" fmla="*/ 0 h 673735"/>
                <a:gd name="connsiteX2" fmla="*/ 2438725 w 2438725"/>
                <a:gd name="connsiteY2" fmla="*/ 152400 h 673735"/>
                <a:gd name="connsiteX3" fmla="*/ 1843360 w 2438725"/>
                <a:gd name="connsiteY3" fmla="*/ 673735 h 673735"/>
                <a:gd name="connsiteX4" fmla="*/ 0 w 2438725"/>
                <a:gd name="connsiteY4" fmla="*/ 673735 h 673735"/>
                <a:gd name="connsiteX0" fmla="*/ 0 w 2438725"/>
                <a:gd name="connsiteY0" fmla="*/ 676116 h 676116"/>
                <a:gd name="connsiteX1" fmla="*/ 447728 w 2438725"/>
                <a:gd name="connsiteY1" fmla="*/ 0 h 676116"/>
                <a:gd name="connsiteX2" fmla="*/ 2438725 w 2438725"/>
                <a:gd name="connsiteY2" fmla="*/ 154781 h 676116"/>
                <a:gd name="connsiteX3" fmla="*/ 1843360 w 2438725"/>
                <a:gd name="connsiteY3" fmla="*/ 676116 h 676116"/>
                <a:gd name="connsiteX4" fmla="*/ 0 w 2438725"/>
                <a:gd name="connsiteY4" fmla="*/ 676116 h 676116"/>
                <a:gd name="connsiteX0" fmla="*/ 0 w 2588743"/>
                <a:gd name="connsiteY0" fmla="*/ 523716 h 676116"/>
                <a:gd name="connsiteX1" fmla="*/ 597746 w 2588743"/>
                <a:gd name="connsiteY1" fmla="*/ 0 h 676116"/>
                <a:gd name="connsiteX2" fmla="*/ 2588743 w 2588743"/>
                <a:gd name="connsiteY2" fmla="*/ 154781 h 676116"/>
                <a:gd name="connsiteX3" fmla="*/ 1993378 w 2588743"/>
                <a:gd name="connsiteY3" fmla="*/ 676116 h 676116"/>
                <a:gd name="connsiteX4" fmla="*/ 0 w 2588743"/>
                <a:gd name="connsiteY4" fmla="*/ 523716 h 676116"/>
                <a:gd name="connsiteX0" fmla="*/ 540272 w 3129015"/>
                <a:gd name="connsiteY0" fmla="*/ 523716 h 1180941"/>
                <a:gd name="connsiteX1" fmla="*/ 1138018 w 3129015"/>
                <a:gd name="connsiteY1" fmla="*/ 0 h 1180941"/>
                <a:gd name="connsiteX2" fmla="*/ 3129015 w 3129015"/>
                <a:gd name="connsiteY2" fmla="*/ 154781 h 1180941"/>
                <a:gd name="connsiteX3" fmla="*/ 0 w 3129015"/>
                <a:gd name="connsiteY3" fmla="*/ 1180941 h 1180941"/>
                <a:gd name="connsiteX4" fmla="*/ 540272 w 3129015"/>
                <a:gd name="connsiteY4" fmla="*/ 523716 h 1180941"/>
                <a:gd name="connsiteX0" fmla="*/ 597422 w 3186165"/>
                <a:gd name="connsiteY0" fmla="*/ 523716 h 1252379"/>
                <a:gd name="connsiteX1" fmla="*/ 1195168 w 3186165"/>
                <a:gd name="connsiteY1" fmla="*/ 0 h 1252379"/>
                <a:gd name="connsiteX2" fmla="*/ 3186165 w 3186165"/>
                <a:gd name="connsiteY2" fmla="*/ 154781 h 1252379"/>
                <a:gd name="connsiteX3" fmla="*/ 0 w 3186165"/>
                <a:gd name="connsiteY3" fmla="*/ 1252379 h 1252379"/>
                <a:gd name="connsiteX4" fmla="*/ 597422 w 3186165"/>
                <a:gd name="connsiteY4" fmla="*/ 523716 h 1252379"/>
                <a:gd name="connsiteX0" fmla="*/ 597422 w 1195168"/>
                <a:gd name="connsiteY0" fmla="*/ 523716 h 1252379"/>
                <a:gd name="connsiteX1" fmla="*/ 1195168 w 1195168"/>
                <a:gd name="connsiteY1" fmla="*/ 0 h 1252379"/>
                <a:gd name="connsiteX2" fmla="*/ 581078 w 1195168"/>
                <a:gd name="connsiteY2" fmla="*/ 745331 h 1252379"/>
                <a:gd name="connsiteX3" fmla="*/ 0 w 1195168"/>
                <a:gd name="connsiteY3" fmla="*/ 1252379 h 1252379"/>
                <a:gd name="connsiteX4" fmla="*/ 597422 w 1195168"/>
                <a:gd name="connsiteY4" fmla="*/ 523716 h 1252379"/>
                <a:gd name="connsiteX0" fmla="*/ 597422 w 1195168"/>
                <a:gd name="connsiteY0" fmla="*/ 523716 h 1252379"/>
                <a:gd name="connsiteX1" fmla="*/ 1195168 w 1195168"/>
                <a:gd name="connsiteY1" fmla="*/ 0 h 1252379"/>
                <a:gd name="connsiteX2" fmla="*/ 596953 w 1195168"/>
                <a:gd name="connsiteY2" fmla="*/ 732631 h 1252379"/>
                <a:gd name="connsiteX3" fmla="*/ 0 w 1195168"/>
                <a:gd name="connsiteY3" fmla="*/ 1252379 h 1252379"/>
                <a:gd name="connsiteX4" fmla="*/ 597422 w 1195168"/>
                <a:gd name="connsiteY4" fmla="*/ 523716 h 1252379"/>
                <a:gd name="connsiteX0" fmla="*/ 597422 w 1857428"/>
                <a:gd name="connsiteY0" fmla="*/ 523716 h 1252379"/>
                <a:gd name="connsiteX1" fmla="*/ 1195168 w 1857428"/>
                <a:gd name="connsiteY1" fmla="*/ 0 h 1252379"/>
                <a:gd name="connsiteX2" fmla="*/ 1857428 w 1857428"/>
                <a:gd name="connsiteY2" fmla="*/ 732631 h 1252379"/>
                <a:gd name="connsiteX3" fmla="*/ 0 w 1857428"/>
                <a:gd name="connsiteY3" fmla="*/ 1252379 h 1252379"/>
                <a:gd name="connsiteX4" fmla="*/ 597422 w 1857428"/>
                <a:gd name="connsiteY4" fmla="*/ 523716 h 1252379"/>
                <a:gd name="connsiteX0" fmla="*/ 0 w 1260006"/>
                <a:gd name="connsiteY0" fmla="*/ 523716 h 1252379"/>
                <a:gd name="connsiteX1" fmla="*/ 597746 w 1260006"/>
                <a:gd name="connsiteY1" fmla="*/ 0 h 1252379"/>
                <a:gd name="connsiteX2" fmla="*/ 1260006 w 1260006"/>
                <a:gd name="connsiteY2" fmla="*/ 732631 h 1252379"/>
                <a:gd name="connsiteX3" fmla="*/ 609078 w 1260006"/>
                <a:gd name="connsiteY3" fmla="*/ 1252379 h 1252379"/>
                <a:gd name="connsiteX4" fmla="*/ 0 w 1260006"/>
                <a:gd name="connsiteY4" fmla="*/ 523716 h 1252379"/>
                <a:gd name="connsiteX0" fmla="*/ 0 w 1199681"/>
                <a:gd name="connsiteY0" fmla="*/ 523716 h 1252379"/>
                <a:gd name="connsiteX1" fmla="*/ 597746 w 1199681"/>
                <a:gd name="connsiteY1" fmla="*/ 0 h 1252379"/>
                <a:gd name="connsiteX2" fmla="*/ 1199681 w 1199681"/>
                <a:gd name="connsiteY2" fmla="*/ 729456 h 1252379"/>
                <a:gd name="connsiteX3" fmla="*/ 609078 w 1199681"/>
                <a:gd name="connsiteY3" fmla="*/ 1252379 h 1252379"/>
                <a:gd name="connsiteX4" fmla="*/ 0 w 1199681"/>
                <a:gd name="connsiteY4" fmla="*/ 523716 h 12523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9681" h="1252379">
                  <a:moveTo>
                    <a:pt x="0" y="523716"/>
                  </a:moveTo>
                  <a:lnTo>
                    <a:pt x="597746" y="0"/>
                  </a:lnTo>
                  <a:lnTo>
                    <a:pt x="1199681" y="729456"/>
                  </a:lnTo>
                  <a:lnTo>
                    <a:pt x="609078" y="1252379"/>
                  </a:lnTo>
                  <a:lnTo>
                    <a:pt x="0" y="523716"/>
                  </a:lnTo>
                  <a:close/>
                </a:path>
              </a:pathLst>
            </a:custGeom>
            <a:solidFill>
              <a:srgbClr val="99CCFF"/>
            </a:solidFill>
            <a:ln w="9525" cap="flat" cmpd="sng" algn="ctr">
              <a:noFill/>
              <a:prstDash val="solid"/>
              <a:round/>
              <a:headEnd type="none" w="med" len="med"/>
              <a:tailEnd type="none" w="med" len="med"/>
            </a:ln>
            <a:effectLst/>
          </p:spPr>
          <p:txBody>
            <a:bodyPr vert="horz" wrap="square" lIns="48000" tIns="48000" rIns="48000" bIns="48000" numCol="1" rtlCol="0" anchor="t" anchorCtr="0" compatLnSpc="1">
              <a:prstTxWarp prst="textNoShape">
                <a:avLst/>
              </a:prstTxWarp>
            </a:bodyPr>
            <a:lstStyle/>
            <a:p>
              <a:pPr>
                <a:buClr>
                  <a:srgbClr val="CC9900"/>
                </a:buClr>
                <a:buFont typeface="Wingdings" pitchFamily="2" charset="2"/>
                <a:buChar char="n"/>
              </a:pPr>
              <a:endParaRPr lang="en-US" sz="2400">
                <a:solidFill>
                  <a:srgbClr val="000000"/>
                </a:solidFill>
                <a:latin typeface="微软雅黑" panose="020B0503020204020204" pitchFamily="34" charset="-122"/>
                <a:ea typeface="微软雅黑" panose="020B0503020204020204" pitchFamily="34" charset="-122"/>
              </a:endParaRPr>
            </a:p>
          </p:txBody>
        </p:sp>
        <p:sp>
          <p:nvSpPr>
            <p:cNvPr id="228" name="矩形 76"/>
            <p:cNvSpPr/>
            <p:nvPr/>
          </p:nvSpPr>
          <p:spPr>
            <a:xfrm>
              <a:off x="4070942" y="2458112"/>
              <a:ext cx="373992" cy="253393"/>
            </a:xfrm>
            <a:prstGeom prst="rect">
              <a:avLst/>
            </a:prstGeom>
            <a:solidFill>
              <a:schemeClr val="tx2">
                <a:lumMod val="40000"/>
                <a:lumOff val="60000"/>
              </a:schemeClr>
            </a:solidFill>
            <a:ln w="3175">
              <a:noFill/>
              <a:prstDash val="solid"/>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8000" tIns="48000" rIns="48000" bIns="48000" rtlCol="0" anchor="t" anchorCtr="0"/>
            <a:lstStyle/>
            <a:p>
              <a:pPr algn="ctr"/>
              <a:r>
                <a:rPr lang="en-US" altLang="zh-CN" sz="1067" dirty="0">
                  <a:solidFill>
                    <a:srgbClr val="000000"/>
                  </a:solidFill>
                  <a:latin typeface="微软雅黑" panose="020B0503020204020204" pitchFamily="34" charset="-122"/>
                  <a:ea typeface="微软雅黑" panose="020B0503020204020204" pitchFamily="34" charset="-122"/>
                </a:rPr>
                <a:t>AMF</a:t>
              </a:r>
              <a:endParaRPr lang="zh-CN" altLang="en-US" sz="1067" dirty="0">
                <a:solidFill>
                  <a:srgbClr val="000000"/>
                </a:solidFill>
                <a:latin typeface="微软雅黑" panose="020B0503020204020204" pitchFamily="34" charset="-122"/>
                <a:ea typeface="微软雅黑" panose="020B0503020204020204" pitchFamily="34" charset="-122"/>
              </a:endParaRPr>
            </a:p>
          </p:txBody>
        </p:sp>
      </p:grpSp>
      <p:sp>
        <p:nvSpPr>
          <p:cNvPr id="245" name="Rectangle 244"/>
          <p:cNvSpPr/>
          <p:nvPr/>
        </p:nvSpPr>
        <p:spPr bwMode="auto">
          <a:xfrm>
            <a:off x="4586889" y="2677166"/>
            <a:ext cx="5553347" cy="3518134"/>
          </a:xfrm>
          <a:prstGeom prst="rect">
            <a:avLst/>
          </a:prstGeom>
          <a:noFill/>
          <a:ln w="12700" cap="flat" cmpd="sng" algn="ctr">
            <a:solidFill>
              <a:schemeClr val="tx1"/>
            </a:solidFill>
            <a:prstDash val="dash"/>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buClr>
                <a:srgbClr val="CC9900"/>
              </a:buClr>
            </a:pPr>
            <a:r>
              <a:rPr lang="en-US" sz="1467" dirty="0">
                <a:solidFill>
                  <a:srgbClr val="000000"/>
                </a:solidFill>
                <a:latin typeface="微软雅黑" panose="020B0503020204020204" pitchFamily="34" charset="-122"/>
                <a:ea typeface="微软雅黑" panose="020B0503020204020204" pitchFamily="34" charset="-122"/>
              </a:rPr>
              <a:t>CN</a:t>
            </a:r>
          </a:p>
        </p:txBody>
      </p:sp>
      <p:grpSp>
        <p:nvGrpSpPr>
          <p:cNvPr id="246" name="组合 1744"/>
          <p:cNvGrpSpPr>
            <a:grpSpLocks/>
          </p:cNvGrpSpPr>
          <p:nvPr/>
        </p:nvGrpSpPr>
        <p:grpSpPr bwMode="auto">
          <a:xfrm>
            <a:off x="1188621" y="4181011"/>
            <a:ext cx="539947" cy="687425"/>
            <a:chOff x="7464425" y="27031950"/>
            <a:chExt cx="460375" cy="742951"/>
          </a:xfrm>
          <a:solidFill>
            <a:schemeClr val="bg2">
              <a:lumMod val="75000"/>
            </a:schemeClr>
          </a:solidFill>
        </p:grpSpPr>
        <p:sp>
          <p:nvSpPr>
            <p:cNvPr id="247" name="Freeform 246"/>
            <p:cNvSpPr>
              <a:spLocks noEditPoints="1"/>
            </p:cNvSpPr>
            <p:nvPr/>
          </p:nvSpPr>
          <p:spPr bwMode="auto">
            <a:xfrm>
              <a:off x="7464425" y="27144663"/>
              <a:ext cx="341312" cy="630238"/>
            </a:xfrm>
            <a:custGeom>
              <a:avLst/>
              <a:gdLst>
                <a:gd name="T0" fmla="*/ 2147483647 w 91"/>
                <a:gd name="T1" fmla="*/ 2147483647 h 168"/>
                <a:gd name="T2" fmla="*/ 2147483647 w 91"/>
                <a:gd name="T3" fmla="*/ 2147483647 h 168"/>
                <a:gd name="T4" fmla="*/ 2147483647 w 91"/>
                <a:gd name="T5" fmla="*/ 2147483647 h 168"/>
                <a:gd name="T6" fmla="*/ 2147483647 w 91"/>
                <a:gd name="T7" fmla="*/ 2147483647 h 168"/>
                <a:gd name="T8" fmla="*/ 2147483647 w 91"/>
                <a:gd name="T9" fmla="*/ 2147483647 h 168"/>
                <a:gd name="T10" fmla="*/ 2147483647 w 91"/>
                <a:gd name="T11" fmla="*/ 2147483647 h 168"/>
                <a:gd name="T12" fmla="*/ 2147483647 w 91"/>
                <a:gd name="T13" fmla="*/ 2147483647 h 168"/>
                <a:gd name="T14" fmla="*/ 2147483647 w 91"/>
                <a:gd name="T15" fmla="*/ 2147483647 h 168"/>
                <a:gd name="T16" fmla="*/ 2147483647 w 91"/>
                <a:gd name="T17" fmla="*/ 2147483647 h 168"/>
                <a:gd name="T18" fmla="*/ 2147483647 w 91"/>
                <a:gd name="T19" fmla="*/ 2147483647 h 168"/>
                <a:gd name="T20" fmla="*/ 2147483647 w 91"/>
                <a:gd name="T21" fmla="*/ 0 h 168"/>
                <a:gd name="T22" fmla="*/ 2147483647 w 91"/>
                <a:gd name="T23" fmla="*/ 0 h 168"/>
                <a:gd name="T24" fmla="*/ 2147483647 w 91"/>
                <a:gd name="T25" fmla="*/ 2147483647 h 168"/>
                <a:gd name="T26" fmla="*/ 2147483647 w 91"/>
                <a:gd name="T27" fmla="*/ 2147483647 h 168"/>
                <a:gd name="T28" fmla="*/ 2147483647 w 91"/>
                <a:gd name="T29" fmla="*/ 2147483647 h 168"/>
                <a:gd name="T30" fmla="*/ 2147483647 w 91"/>
                <a:gd name="T31" fmla="*/ 2147483647 h 168"/>
                <a:gd name="T32" fmla="*/ 0 w 91"/>
                <a:gd name="T33" fmla="*/ 2147483647 h 168"/>
                <a:gd name="T34" fmla="*/ 0 w 91"/>
                <a:gd name="T35" fmla="*/ 2147483647 h 168"/>
                <a:gd name="T36" fmla="*/ 2147483647 w 91"/>
                <a:gd name="T37" fmla="*/ 0 h 16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91"/>
                <a:gd name="T58" fmla="*/ 0 h 168"/>
                <a:gd name="T59" fmla="*/ 91 w 91"/>
                <a:gd name="T60" fmla="*/ 168 h 16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91" h="168">
                  <a:moveTo>
                    <a:pt x="84" y="22"/>
                  </a:moveTo>
                  <a:cubicBezTo>
                    <a:pt x="8" y="21"/>
                    <a:pt x="8" y="21"/>
                    <a:pt x="8" y="21"/>
                  </a:cubicBezTo>
                  <a:cubicBezTo>
                    <a:pt x="7" y="147"/>
                    <a:pt x="7" y="147"/>
                    <a:pt x="7" y="147"/>
                  </a:cubicBezTo>
                  <a:cubicBezTo>
                    <a:pt x="84" y="147"/>
                    <a:pt x="84" y="147"/>
                    <a:pt x="84" y="147"/>
                  </a:cubicBezTo>
                  <a:lnTo>
                    <a:pt x="84" y="22"/>
                  </a:lnTo>
                  <a:close/>
                  <a:moveTo>
                    <a:pt x="51" y="157"/>
                  </a:moveTo>
                  <a:cubicBezTo>
                    <a:pt x="51" y="154"/>
                    <a:pt x="49" y="151"/>
                    <a:pt x="45" y="151"/>
                  </a:cubicBezTo>
                  <a:cubicBezTo>
                    <a:pt x="42" y="151"/>
                    <a:pt x="40" y="154"/>
                    <a:pt x="40" y="157"/>
                  </a:cubicBezTo>
                  <a:cubicBezTo>
                    <a:pt x="40" y="160"/>
                    <a:pt x="42" y="163"/>
                    <a:pt x="45" y="163"/>
                  </a:cubicBezTo>
                  <a:cubicBezTo>
                    <a:pt x="49" y="163"/>
                    <a:pt x="51" y="160"/>
                    <a:pt x="51" y="157"/>
                  </a:cubicBezTo>
                  <a:close/>
                  <a:moveTo>
                    <a:pt x="16" y="0"/>
                  </a:moveTo>
                  <a:cubicBezTo>
                    <a:pt x="76" y="0"/>
                    <a:pt x="76" y="0"/>
                    <a:pt x="76" y="0"/>
                  </a:cubicBezTo>
                  <a:cubicBezTo>
                    <a:pt x="84" y="0"/>
                    <a:pt x="91" y="7"/>
                    <a:pt x="91" y="16"/>
                  </a:cubicBezTo>
                  <a:cubicBezTo>
                    <a:pt x="91" y="152"/>
                    <a:pt x="91" y="152"/>
                    <a:pt x="91" y="152"/>
                  </a:cubicBezTo>
                  <a:cubicBezTo>
                    <a:pt x="91" y="161"/>
                    <a:pt x="84" y="168"/>
                    <a:pt x="75" y="168"/>
                  </a:cubicBezTo>
                  <a:cubicBezTo>
                    <a:pt x="16" y="168"/>
                    <a:pt x="16" y="168"/>
                    <a:pt x="16" y="168"/>
                  </a:cubicBezTo>
                  <a:cubicBezTo>
                    <a:pt x="7" y="168"/>
                    <a:pt x="0" y="161"/>
                    <a:pt x="0" y="152"/>
                  </a:cubicBezTo>
                  <a:cubicBezTo>
                    <a:pt x="0" y="16"/>
                    <a:pt x="0" y="16"/>
                    <a:pt x="0" y="16"/>
                  </a:cubicBezTo>
                  <a:cubicBezTo>
                    <a:pt x="0" y="7"/>
                    <a:pt x="7" y="0"/>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48000" tIns="48000" rIns="48000" bIns="48000"/>
            <a:lstStyle/>
            <a:p>
              <a:endParaRPr lang="zh-CN" altLang="en-US" sz="1400">
                <a:solidFill>
                  <a:srgbClr val="FFFFFF"/>
                </a:solidFill>
                <a:latin typeface="微软雅黑" panose="020B0503020204020204" pitchFamily="34" charset="-122"/>
                <a:ea typeface="微软雅黑" panose="020B0503020204020204" pitchFamily="34" charset="-122"/>
              </a:endParaRPr>
            </a:p>
          </p:txBody>
        </p:sp>
        <p:sp>
          <p:nvSpPr>
            <p:cNvPr id="248" name="Freeform 247"/>
            <p:cNvSpPr>
              <a:spLocks/>
            </p:cNvSpPr>
            <p:nvPr/>
          </p:nvSpPr>
          <p:spPr bwMode="auto">
            <a:xfrm>
              <a:off x="7775575" y="27031950"/>
              <a:ext cx="149225" cy="150813"/>
            </a:xfrm>
            <a:custGeom>
              <a:avLst/>
              <a:gdLst>
                <a:gd name="T0" fmla="*/ 2147483647 w 94"/>
                <a:gd name="T1" fmla="*/ 2147483647 h 95"/>
                <a:gd name="T2" fmla="*/ 2147483647 w 94"/>
                <a:gd name="T3" fmla="*/ 2147483647 h 95"/>
                <a:gd name="T4" fmla="*/ 2147483647 w 94"/>
                <a:gd name="T5" fmla="*/ 2147483647 h 95"/>
                <a:gd name="T6" fmla="*/ 2147483647 w 94"/>
                <a:gd name="T7" fmla="*/ 2147483647 h 95"/>
                <a:gd name="T8" fmla="*/ 2147483647 w 94"/>
                <a:gd name="T9" fmla="*/ 2147483647 h 95"/>
                <a:gd name="T10" fmla="*/ 2147483647 w 94"/>
                <a:gd name="T11" fmla="*/ 2147483647 h 95"/>
                <a:gd name="T12" fmla="*/ 2147483647 w 94"/>
                <a:gd name="T13" fmla="*/ 2147483647 h 95"/>
                <a:gd name="T14" fmla="*/ 2147483647 w 94"/>
                <a:gd name="T15" fmla="*/ 2147483647 h 95"/>
                <a:gd name="T16" fmla="*/ 2147483647 w 94"/>
                <a:gd name="T17" fmla="*/ 2147483647 h 95"/>
                <a:gd name="T18" fmla="*/ 2147483647 w 94"/>
                <a:gd name="T19" fmla="*/ 2147483647 h 95"/>
                <a:gd name="T20" fmla="*/ 2147483647 w 94"/>
                <a:gd name="T21" fmla="*/ 2147483647 h 95"/>
                <a:gd name="T22" fmla="*/ 2147483647 w 94"/>
                <a:gd name="T23" fmla="*/ 2147483647 h 95"/>
                <a:gd name="T24" fmla="*/ 2147483647 w 94"/>
                <a:gd name="T25" fmla="*/ 2147483647 h 95"/>
                <a:gd name="T26" fmla="*/ 2147483647 w 94"/>
                <a:gd name="T27" fmla="*/ 2147483647 h 95"/>
                <a:gd name="T28" fmla="*/ 2147483647 w 94"/>
                <a:gd name="T29" fmla="*/ 2147483647 h 95"/>
                <a:gd name="T30" fmla="*/ 2147483647 w 94"/>
                <a:gd name="T31" fmla="*/ 2147483647 h 95"/>
                <a:gd name="T32" fmla="*/ 2147483647 w 94"/>
                <a:gd name="T33" fmla="*/ 2147483647 h 95"/>
                <a:gd name="T34" fmla="*/ 2147483647 w 94"/>
                <a:gd name="T35" fmla="*/ 2147483647 h 95"/>
                <a:gd name="T36" fmla="*/ 2147483647 w 94"/>
                <a:gd name="T37" fmla="*/ 2147483647 h 95"/>
                <a:gd name="T38" fmla="*/ 2147483647 w 94"/>
                <a:gd name="T39" fmla="*/ 2147483647 h 95"/>
                <a:gd name="T40" fmla="*/ 2147483647 w 94"/>
                <a:gd name="T41" fmla="*/ 2147483647 h 95"/>
                <a:gd name="T42" fmla="*/ 2147483647 w 94"/>
                <a:gd name="T43" fmla="*/ 2147483647 h 95"/>
                <a:gd name="T44" fmla="*/ 2147483647 w 94"/>
                <a:gd name="T45" fmla="*/ 2147483647 h 95"/>
                <a:gd name="T46" fmla="*/ 2147483647 w 94"/>
                <a:gd name="T47" fmla="*/ 2147483647 h 95"/>
                <a:gd name="T48" fmla="*/ 2147483647 w 94"/>
                <a:gd name="T49" fmla="*/ 2147483647 h 95"/>
                <a:gd name="T50" fmla="*/ 2147483647 w 94"/>
                <a:gd name="T51" fmla="*/ 2147483647 h 95"/>
                <a:gd name="T52" fmla="*/ 2147483647 w 94"/>
                <a:gd name="T53" fmla="*/ 2147483647 h 95"/>
                <a:gd name="T54" fmla="*/ 2147483647 w 94"/>
                <a:gd name="T55" fmla="*/ 2147483647 h 95"/>
                <a:gd name="T56" fmla="*/ 2147483647 w 94"/>
                <a:gd name="T57" fmla="*/ 2147483647 h 95"/>
                <a:gd name="T58" fmla="*/ 2147483647 w 94"/>
                <a:gd name="T59" fmla="*/ 2147483647 h 95"/>
                <a:gd name="T60" fmla="*/ 2147483647 w 94"/>
                <a:gd name="T61" fmla="*/ 2147483647 h 95"/>
                <a:gd name="T62" fmla="*/ 2147483647 w 94"/>
                <a:gd name="T63" fmla="*/ 2147483647 h 95"/>
                <a:gd name="T64" fmla="*/ 2147483647 w 94"/>
                <a:gd name="T65" fmla="*/ 2147483647 h 95"/>
                <a:gd name="T66" fmla="*/ 2147483647 w 94"/>
                <a:gd name="T67" fmla="*/ 2147483647 h 95"/>
                <a:gd name="T68" fmla="*/ 2147483647 w 94"/>
                <a:gd name="T69" fmla="*/ 2147483647 h 95"/>
                <a:gd name="T70" fmla="*/ 2147483647 w 94"/>
                <a:gd name="T71" fmla="*/ 2147483647 h 95"/>
                <a:gd name="T72" fmla="*/ 2147483647 w 94"/>
                <a:gd name="T73" fmla="*/ 2147483647 h 95"/>
                <a:gd name="T74" fmla="*/ 2147483647 w 94"/>
                <a:gd name="T75" fmla="*/ 2147483647 h 95"/>
                <a:gd name="T76" fmla="*/ 2147483647 w 94"/>
                <a:gd name="T77" fmla="*/ 2147483647 h 95"/>
                <a:gd name="T78" fmla="*/ 2147483647 w 94"/>
                <a:gd name="T79" fmla="*/ 2147483647 h 95"/>
                <a:gd name="T80" fmla="*/ 2147483647 w 94"/>
                <a:gd name="T81" fmla="*/ 2147483647 h 95"/>
                <a:gd name="T82" fmla="*/ 2147483647 w 94"/>
                <a:gd name="T83" fmla="*/ 2147483647 h 95"/>
                <a:gd name="T84" fmla="*/ 2147483647 w 94"/>
                <a:gd name="T85" fmla="*/ 2147483647 h 95"/>
                <a:gd name="T86" fmla="*/ 2147483647 w 94"/>
                <a:gd name="T87" fmla="*/ 0 h 95"/>
                <a:gd name="T88" fmla="*/ 2147483647 w 94"/>
                <a:gd name="T89" fmla="*/ 0 h 95"/>
                <a:gd name="T90" fmla="*/ 2147483647 w 94"/>
                <a:gd name="T91" fmla="*/ 0 h 95"/>
                <a:gd name="T92" fmla="*/ 2147483647 w 94"/>
                <a:gd name="T93" fmla="*/ 2147483647 h 95"/>
                <a:gd name="T94" fmla="*/ 2147483647 w 94"/>
                <a:gd name="T95" fmla="*/ 2147483647 h 95"/>
                <a:gd name="T96" fmla="*/ 2147483647 w 94"/>
                <a:gd name="T97" fmla="*/ 2147483647 h 95"/>
                <a:gd name="T98" fmla="*/ 0 w 94"/>
                <a:gd name="T99" fmla="*/ 2147483647 h 95"/>
                <a:gd name="T100" fmla="*/ 2147483647 w 94"/>
                <a:gd name="T101" fmla="*/ 2147483647 h 95"/>
                <a:gd name="T102" fmla="*/ 2147483647 w 94"/>
                <a:gd name="T103" fmla="*/ 2147483647 h 95"/>
                <a:gd name="T104" fmla="*/ 2147483647 w 94"/>
                <a:gd name="T105" fmla="*/ 2147483647 h 95"/>
                <a:gd name="T106" fmla="*/ 2147483647 w 94"/>
                <a:gd name="T107" fmla="*/ 2147483647 h 9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94"/>
                <a:gd name="T163" fmla="*/ 0 h 95"/>
                <a:gd name="T164" fmla="*/ 94 w 94"/>
                <a:gd name="T165" fmla="*/ 95 h 9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94" h="95">
                  <a:moveTo>
                    <a:pt x="4" y="22"/>
                  </a:moveTo>
                  <a:lnTo>
                    <a:pt x="4" y="22"/>
                  </a:lnTo>
                  <a:lnTo>
                    <a:pt x="12" y="22"/>
                  </a:lnTo>
                  <a:lnTo>
                    <a:pt x="19" y="22"/>
                  </a:lnTo>
                  <a:lnTo>
                    <a:pt x="23" y="24"/>
                  </a:lnTo>
                  <a:lnTo>
                    <a:pt x="30" y="26"/>
                  </a:lnTo>
                  <a:lnTo>
                    <a:pt x="35" y="29"/>
                  </a:lnTo>
                  <a:lnTo>
                    <a:pt x="42" y="33"/>
                  </a:lnTo>
                  <a:lnTo>
                    <a:pt x="47" y="36"/>
                  </a:lnTo>
                  <a:lnTo>
                    <a:pt x="52" y="40"/>
                  </a:lnTo>
                  <a:lnTo>
                    <a:pt x="54" y="43"/>
                  </a:lnTo>
                  <a:lnTo>
                    <a:pt x="59" y="48"/>
                  </a:lnTo>
                  <a:lnTo>
                    <a:pt x="64" y="52"/>
                  </a:lnTo>
                  <a:lnTo>
                    <a:pt x="66" y="59"/>
                  </a:lnTo>
                  <a:lnTo>
                    <a:pt x="68" y="64"/>
                  </a:lnTo>
                  <a:lnTo>
                    <a:pt x="71" y="71"/>
                  </a:lnTo>
                  <a:lnTo>
                    <a:pt x="73" y="76"/>
                  </a:lnTo>
                  <a:lnTo>
                    <a:pt x="73" y="83"/>
                  </a:lnTo>
                  <a:lnTo>
                    <a:pt x="73" y="90"/>
                  </a:lnTo>
                  <a:lnTo>
                    <a:pt x="73" y="92"/>
                  </a:lnTo>
                  <a:lnTo>
                    <a:pt x="75" y="95"/>
                  </a:lnTo>
                  <a:lnTo>
                    <a:pt x="78" y="95"/>
                  </a:lnTo>
                  <a:lnTo>
                    <a:pt x="90" y="95"/>
                  </a:lnTo>
                  <a:lnTo>
                    <a:pt x="92" y="95"/>
                  </a:lnTo>
                  <a:lnTo>
                    <a:pt x="94" y="92"/>
                  </a:lnTo>
                  <a:lnTo>
                    <a:pt x="94" y="83"/>
                  </a:lnTo>
                  <a:lnTo>
                    <a:pt x="94" y="73"/>
                  </a:lnTo>
                  <a:lnTo>
                    <a:pt x="92" y="66"/>
                  </a:lnTo>
                  <a:lnTo>
                    <a:pt x="90" y="57"/>
                  </a:lnTo>
                  <a:lnTo>
                    <a:pt x="87" y="50"/>
                  </a:lnTo>
                  <a:lnTo>
                    <a:pt x="82" y="43"/>
                  </a:lnTo>
                  <a:lnTo>
                    <a:pt x="78" y="36"/>
                  </a:lnTo>
                  <a:lnTo>
                    <a:pt x="71" y="29"/>
                  </a:lnTo>
                  <a:lnTo>
                    <a:pt x="68" y="26"/>
                  </a:lnTo>
                  <a:lnTo>
                    <a:pt x="61" y="19"/>
                  </a:lnTo>
                  <a:lnTo>
                    <a:pt x="54" y="17"/>
                  </a:lnTo>
                  <a:lnTo>
                    <a:pt x="47" y="12"/>
                  </a:lnTo>
                  <a:lnTo>
                    <a:pt x="40" y="7"/>
                  </a:lnTo>
                  <a:lnTo>
                    <a:pt x="30" y="5"/>
                  </a:lnTo>
                  <a:lnTo>
                    <a:pt x="23" y="3"/>
                  </a:lnTo>
                  <a:lnTo>
                    <a:pt x="14" y="0"/>
                  </a:lnTo>
                  <a:lnTo>
                    <a:pt x="7" y="0"/>
                  </a:lnTo>
                  <a:lnTo>
                    <a:pt x="4" y="0"/>
                  </a:lnTo>
                  <a:lnTo>
                    <a:pt x="2" y="3"/>
                  </a:lnTo>
                  <a:lnTo>
                    <a:pt x="2" y="5"/>
                  </a:lnTo>
                  <a:lnTo>
                    <a:pt x="0" y="17"/>
                  </a:lnTo>
                  <a:lnTo>
                    <a:pt x="2" y="19"/>
                  </a:lnTo>
                  <a:lnTo>
                    <a:pt x="2" y="22"/>
                  </a:lnTo>
                  <a:lnTo>
                    <a:pt x="4"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48000" tIns="48000" rIns="48000" bIns="48000"/>
            <a:lstStyle/>
            <a:p>
              <a:endParaRPr lang="zh-CN" altLang="en-US" sz="1400">
                <a:solidFill>
                  <a:srgbClr val="FFFFFF"/>
                </a:solidFill>
                <a:latin typeface="微软雅黑" panose="020B0503020204020204" pitchFamily="34" charset="-122"/>
                <a:ea typeface="微软雅黑" panose="020B0503020204020204" pitchFamily="34" charset="-122"/>
              </a:endParaRPr>
            </a:p>
          </p:txBody>
        </p:sp>
        <p:sp>
          <p:nvSpPr>
            <p:cNvPr id="249" name="Freeform 248"/>
            <p:cNvSpPr>
              <a:spLocks/>
            </p:cNvSpPr>
            <p:nvPr/>
          </p:nvSpPr>
          <p:spPr bwMode="auto">
            <a:xfrm>
              <a:off x="7786688" y="27092275"/>
              <a:ext cx="82550" cy="90488"/>
            </a:xfrm>
            <a:custGeom>
              <a:avLst/>
              <a:gdLst>
                <a:gd name="T0" fmla="*/ 2147483647 w 52"/>
                <a:gd name="T1" fmla="*/ 2147483647 h 57"/>
                <a:gd name="T2" fmla="*/ 2147483647 w 52"/>
                <a:gd name="T3" fmla="*/ 2147483647 h 57"/>
                <a:gd name="T4" fmla="*/ 2147483647 w 52"/>
                <a:gd name="T5" fmla="*/ 2147483647 h 57"/>
                <a:gd name="T6" fmla="*/ 2147483647 w 52"/>
                <a:gd name="T7" fmla="*/ 2147483647 h 57"/>
                <a:gd name="T8" fmla="*/ 2147483647 w 52"/>
                <a:gd name="T9" fmla="*/ 2147483647 h 57"/>
                <a:gd name="T10" fmla="*/ 2147483647 w 52"/>
                <a:gd name="T11" fmla="*/ 2147483647 h 57"/>
                <a:gd name="T12" fmla="*/ 2147483647 w 52"/>
                <a:gd name="T13" fmla="*/ 2147483647 h 57"/>
                <a:gd name="T14" fmla="*/ 2147483647 w 52"/>
                <a:gd name="T15" fmla="*/ 2147483647 h 57"/>
                <a:gd name="T16" fmla="*/ 2147483647 w 52"/>
                <a:gd name="T17" fmla="*/ 2147483647 h 57"/>
                <a:gd name="T18" fmla="*/ 2147483647 w 52"/>
                <a:gd name="T19" fmla="*/ 2147483647 h 57"/>
                <a:gd name="T20" fmla="*/ 2147483647 w 52"/>
                <a:gd name="T21" fmla="*/ 2147483647 h 57"/>
                <a:gd name="T22" fmla="*/ 2147483647 w 52"/>
                <a:gd name="T23" fmla="*/ 2147483647 h 57"/>
                <a:gd name="T24" fmla="*/ 2147483647 w 52"/>
                <a:gd name="T25" fmla="*/ 2147483647 h 57"/>
                <a:gd name="T26" fmla="*/ 2147483647 w 52"/>
                <a:gd name="T27" fmla="*/ 2147483647 h 57"/>
                <a:gd name="T28" fmla="*/ 2147483647 w 52"/>
                <a:gd name="T29" fmla="*/ 2147483647 h 57"/>
                <a:gd name="T30" fmla="*/ 2147483647 w 52"/>
                <a:gd name="T31" fmla="*/ 2147483647 h 57"/>
                <a:gd name="T32" fmla="*/ 2147483647 w 52"/>
                <a:gd name="T33" fmla="*/ 2147483647 h 57"/>
                <a:gd name="T34" fmla="*/ 2147483647 w 52"/>
                <a:gd name="T35" fmla="*/ 2147483647 h 57"/>
                <a:gd name="T36" fmla="*/ 2147483647 w 52"/>
                <a:gd name="T37" fmla="*/ 2147483647 h 57"/>
                <a:gd name="T38" fmla="*/ 2147483647 w 52"/>
                <a:gd name="T39" fmla="*/ 2147483647 h 57"/>
                <a:gd name="T40" fmla="*/ 2147483647 w 52"/>
                <a:gd name="T41" fmla="*/ 2147483647 h 57"/>
                <a:gd name="T42" fmla="*/ 2147483647 w 52"/>
                <a:gd name="T43" fmla="*/ 2147483647 h 57"/>
                <a:gd name="T44" fmla="*/ 2147483647 w 52"/>
                <a:gd name="T45" fmla="*/ 2147483647 h 57"/>
                <a:gd name="T46" fmla="*/ 2147483647 w 52"/>
                <a:gd name="T47" fmla="*/ 0 h 57"/>
                <a:gd name="T48" fmla="*/ 2147483647 w 52"/>
                <a:gd name="T49" fmla="*/ 0 h 57"/>
                <a:gd name="T50" fmla="*/ 2147483647 w 52"/>
                <a:gd name="T51" fmla="*/ 0 h 57"/>
                <a:gd name="T52" fmla="*/ 2147483647 w 52"/>
                <a:gd name="T53" fmla="*/ 0 h 57"/>
                <a:gd name="T54" fmla="*/ 2147483647 w 52"/>
                <a:gd name="T55" fmla="*/ 0 h 57"/>
                <a:gd name="T56" fmla="*/ 2147483647 w 52"/>
                <a:gd name="T57" fmla="*/ 2147483647 h 57"/>
                <a:gd name="T58" fmla="*/ 2147483647 w 52"/>
                <a:gd name="T59" fmla="*/ 2147483647 h 57"/>
                <a:gd name="T60" fmla="*/ 0 w 52"/>
                <a:gd name="T61" fmla="*/ 2147483647 h 57"/>
                <a:gd name="T62" fmla="*/ 0 w 52"/>
                <a:gd name="T63" fmla="*/ 2147483647 h 57"/>
                <a:gd name="T64" fmla="*/ 2147483647 w 52"/>
                <a:gd name="T65" fmla="*/ 2147483647 h 57"/>
                <a:gd name="T66" fmla="*/ 2147483647 w 52"/>
                <a:gd name="T67" fmla="*/ 2147483647 h 57"/>
                <a:gd name="T68" fmla="*/ 2147483647 w 52"/>
                <a:gd name="T69" fmla="*/ 2147483647 h 57"/>
                <a:gd name="T70" fmla="*/ 2147483647 w 52"/>
                <a:gd name="T71" fmla="*/ 2147483647 h 57"/>
                <a:gd name="T72" fmla="*/ 2147483647 w 52"/>
                <a:gd name="T73" fmla="*/ 2147483647 h 57"/>
                <a:gd name="T74" fmla="*/ 2147483647 w 52"/>
                <a:gd name="T75" fmla="*/ 2147483647 h 57"/>
                <a:gd name="T76" fmla="*/ 2147483647 w 52"/>
                <a:gd name="T77" fmla="*/ 2147483647 h 57"/>
                <a:gd name="T78" fmla="*/ 2147483647 w 52"/>
                <a:gd name="T79" fmla="*/ 2147483647 h 57"/>
                <a:gd name="T80" fmla="*/ 2147483647 w 52"/>
                <a:gd name="T81" fmla="*/ 2147483647 h 57"/>
                <a:gd name="T82" fmla="*/ 2147483647 w 52"/>
                <a:gd name="T83" fmla="*/ 2147483647 h 57"/>
                <a:gd name="T84" fmla="*/ 2147483647 w 52"/>
                <a:gd name="T85" fmla="*/ 2147483647 h 57"/>
                <a:gd name="T86" fmla="*/ 2147483647 w 52"/>
                <a:gd name="T87" fmla="*/ 2147483647 h 57"/>
                <a:gd name="T88" fmla="*/ 2147483647 w 52"/>
                <a:gd name="T89" fmla="*/ 2147483647 h 57"/>
                <a:gd name="T90" fmla="*/ 2147483647 w 52"/>
                <a:gd name="T91" fmla="*/ 2147483647 h 5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52"/>
                <a:gd name="T139" fmla="*/ 0 h 57"/>
                <a:gd name="T140" fmla="*/ 52 w 52"/>
                <a:gd name="T141" fmla="*/ 57 h 5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52" h="57">
                  <a:moveTo>
                    <a:pt x="33" y="54"/>
                  </a:moveTo>
                  <a:lnTo>
                    <a:pt x="33" y="54"/>
                  </a:lnTo>
                  <a:lnTo>
                    <a:pt x="33" y="57"/>
                  </a:lnTo>
                  <a:lnTo>
                    <a:pt x="35" y="57"/>
                  </a:lnTo>
                  <a:lnTo>
                    <a:pt x="47" y="57"/>
                  </a:lnTo>
                  <a:lnTo>
                    <a:pt x="49" y="57"/>
                  </a:lnTo>
                  <a:lnTo>
                    <a:pt x="49" y="54"/>
                  </a:lnTo>
                  <a:lnTo>
                    <a:pt x="52" y="52"/>
                  </a:lnTo>
                  <a:lnTo>
                    <a:pt x="52" y="47"/>
                  </a:lnTo>
                  <a:lnTo>
                    <a:pt x="49" y="43"/>
                  </a:lnTo>
                  <a:lnTo>
                    <a:pt x="49" y="38"/>
                  </a:lnTo>
                  <a:lnTo>
                    <a:pt x="49" y="33"/>
                  </a:lnTo>
                  <a:lnTo>
                    <a:pt x="47" y="28"/>
                  </a:lnTo>
                  <a:lnTo>
                    <a:pt x="45" y="24"/>
                  </a:lnTo>
                  <a:lnTo>
                    <a:pt x="42" y="19"/>
                  </a:lnTo>
                  <a:lnTo>
                    <a:pt x="38" y="17"/>
                  </a:lnTo>
                  <a:lnTo>
                    <a:pt x="38" y="14"/>
                  </a:lnTo>
                  <a:lnTo>
                    <a:pt x="33" y="10"/>
                  </a:lnTo>
                  <a:lnTo>
                    <a:pt x="31" y="7"/>
                  </a:lnTo>
                  <a:lnTo>
                    <a:pt x="26" y="5"/>
                  </a:lnTo>
                  <a:lnTo>
                    <a:pt x="23" y="2"/>
                  </a:lnTo>
                  <a:lnTo>
                    <a:pt x="19" y="2"/>
                  </a:lnTo>
                  <a:lnTo>
                    <a:pt x="14" y="0"/>
                  </a:lnTo>
                  <a:lnTo>
                    <a:pt x="9" y="0"/>
                  </a:lnTo>
                  <a:lnTo>
                    <a:pt x="5" y="0"/>
                  </a:lnTo>
                  <a:lnTo>
                    <a:pt x="2" y="0"/>
                  </a:lnTo>
                  <a:lnTo>
                    <a:pt x="2" y="2"/>
                  </a:lnTo>
                  <a:lnTo>
                    <a:pt x="0" y="17"/>
                  </a:lnTo>
                  <a:lnTo>
                    <a:pt x="0" y="19"/>
                  </a:lnTo>
                  <a:lnTo>
                    <a:pt x="2" y="19"/>
                  </a:lnTo>
                  <a:lnTo>
                    <a:pt x="2" y="21"/>
                  </a:lnTo>
                  <a:lnTo>
                    <a:pt x="5" y="21"/>
                  </a:lnTo>
                  <a:lnTo>
                    <a:pt x="9" y="21"/>
                  </a:lnTo>
                  <a:lnTo>
                    <a:pt x="14" y="24"/>
                  </a:lnTo>
                  <a:lnTo>
                    <a:pt x="19" y="26"/>
                  </a:lnTo>
                  <a:lnTo>
                    <a:pt x="23" y="28"/>
                  </a:lnTo>
                  <a:lnTo>
                    <a:pt x="23" y="31"/>
                  </a:lnTo>
                  <a:lnTo>
                    <a:pt x="28" y="35"/>
                  </a:lnTo>
                  <a:lnTo>
                    <a:pt x="28" y="40"/>
                  </a:lnTo>
                  <a:lnTo>
                    <a:pt x="31" y="45"/>
                  </a:lnTo>
                  <a:lnTo>
                    <a:pt x="31" y="52"/>
                  </a:lnTo>
                  <a:lnTo>
                    <a:pt x="33"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48000" tIns="48000" rIns="48000" bIns="48000"/>
            <a:lstStyle/>
            <a:p>
              <a:endParaRPr lang="zh-CN" altLang="en-US" sz="1400">
                <a:solidFill>
                  <a:srgbClr val="FFFFFF"/>
                </a:solidFill>
                <a:latin typeface="微软雅黑" panose="020B0503020204020204" pitchFamily="34" charset="-122"/>
                <a:ea typeface="微软雅黑" panose="020B0503020204020204" pitchFamily="34" charset="-122"/>
              </a:endParaRPr>
            </a:p>
          </p:txBody>
        </p:sp>
      </p:grpSp>
      <p:sp>
        <p:nvSpPr>
          <p:cNvPr id="274" name="Rectangle 273"/>
          <p:cNvSpPr/>
          <p:nvPr/>
        </p:nvSpPr>
        <p:spPr bwMode="auto">
          <a:xfrm>
            <a:off x="718891" y="1039483"/>
            <a:ext cx="2208757" cy="384725"/>
          </a:xfrm>
          <a:prstGeom prst="rect">
            <a:avLst/>
          </a:prstGeom>
          <a:solidFill>
            <a:schemeClr val="tx1">
              <a:lumMod val="50000"/>
              <a:lumOff val="50000"/>
              <a:alpha val="10000"/>
            </a:schemeClr>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a:buClr>
                <a:srgbClr val="CC9900"/>
              </a:buClr>
            </a:pPr>
            <a:r>
              <a:rPr lang="en-US" altLang="zh-CN" sz="1400" b="1" dirty="0">
                <a:solidFill>
                  <a:srgbClr val="000000"/>
                </a:solidFill>
                <a:latin typeface="微软雅黑" panose="020B0503020204020204" pitchFamily="34" charset="-122"/>
                <a:ea typeface="微软雅黑" panose="020B0503020204020204" pitchFamily="34" charset="-122"/>
              </a:rPr>
              <a:t>UE</a:t>
            </a:r>
            <a:endParaRPr lang="en-US" sz="1400" b="1" dirty="0">
              <a:solidFill>
                <a:srgbClr val="000000"/>
              </a:solidFill>
              <a:latin typeface="微软雅黑" panose="020B0503020204020204" pitchFamily="34" charset="-122"/>
              <a:ea typeface="微软雅黑" panose="020B0503020204020204" pitchFamily="34" charset="-122"/>
            </a:endParaRPr>
          </a:p>
        </p:txBody>
      </p:sp>
      <p:sp>
        <p:nvSpPr>
          <p:cNvPr id="275" name="Freeform 1224"/>
          <p:cNvSpPr>
            <a:spLocks/>
          </p:cNvSpPr>
          <p:nvPr/>
        </p:nvSpPr>
        <p:spPr bwMode="auto">
          <a:xfrm>
            <a:off x="10521805" y="3626810"/>
            <a:ext cx="1097065" cy="709440"/>
          </a:xfrm>
          <a:custGeom>
            <a:avLst/>
            <a:gdLst>
              <a:gd name="T0" fmla="*/ 2147483647 w 219"/>
              <a:gd name="T1" fmla="*/ 2147483647 h 128"/>
              <a:gd name="T2" fmla="*/ 2147483647 w 219"/>
              <a:gd name="T3" fmla="*/ 2147483647 h 128"/>
              <a:gd name="T4" fmla="*/ 2147483647 w 219"/>
              <a:gd name="T5" fmla="*/ 2147483647 h 128"/>
              <a:gd name="T6" fmla="*/ 2147483647 w 219"/>
              <a:gd name="T7" fmla="*/ 2147483647 h 128"/>
              <a:gd name="T8" fmla="*/ 2147483647 w 219"/>
              <a:gd name="T9" fmla="*/ 2147483647 h 128"/>
              <a:gd name="T10" fmla="*/ 2147483647 w 219"/>
              <a:gd name="T11" fmla="*/ 0 h 128"/>
              <a:gd name="T12" fmla="*/ 2147483647 w 219"/>
              <a:gd name="T13" fmla="*/ 2147483647 h 128"/>
              <a:gd name="T14" fmla="*/ 0 w 219"/>
              <a:gd name="T15" fmla="*/ 2147483647 h 128"/>
              <a:gd name="T16" fmla="*/ 2147483647 w 219"/>
              <a:gd name="T17" fmla="*/ 2147483647 h 128"/>
              <a:gd name="T18" fmla="*/ 2147483647 w 219"/>
              <a:gd name="T19" fmla="*/ 2147483647 h 128"/>
              <a:gd name="T20" fmla="*/ 2147483647 w 219"/>
              <a:gd name="T21" fmla="*/ 2147483647 h 12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19"/>
              <a:gd name="T34" fmla="*/ 0 h 128"/>
              <a:gd name="T35" fmla="*/ 219 w 219"/>
              <a:gd name="T36" fmla="*/ 128 h 12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19" h="128">
                <a:moveTo>
                  <a:pt x="91" y="120"/>
                </a:moveTo>
                <a:cubicBezTo>
                  <a:pt x="100" y="125"/>
                  <a:pt x="112" y="128"/>
                  <a:pt x="124" y="128"/>
                </a:cubicBezTo>
                <a:cubicBezTo>
                  <a:pt x="144" y="128"/>
                  <a:pt x="161" y="121"/>
                  <a:pt x="171" y="110"/>
                </a:cubicBezTo>
                <a:cubicBezTo>
                  <a:pt x="198" y="107"/>
                  <a:pt x="219" y="89"/>
                  <a:pt x="219" y="67"/>
                </a:cubicBezTo>
                <a:cubicBezTo>
                  <a:pt x="219" y="43"/>
                  <a:pt x="194" y="23"/>
                  <a:pt x="163" y="23"/>
                </a:cubicBezTo>
                <a:cubicBezTo>
                  <a:pt x="155" y="10"/>
                  <a:pt x="134" y="0"/>
                  <a:pt x="109" y="0"/>
                </a:cubicBezTo>
                <a:cubicBezTo>
                  <a:pt x="84" y="0"/>
                  <a:pt x="63" y="10"/>
                  <a:pt x="55" y="23"/>
                </a:cubicBezTo>
                <a:cubicBezTo>
                  <a:pt x="24" y="23"/>
                  <a:pt x="0" y="41"/>
                  <a:pt x="0" y="63"/>
                </a:cubicBezTo>
                <a:cubicBezTo>
                  <a:pt x="0" y="78"/>
                  <a:pt x="12" y="91"/>
                  <a:pt x="29" y="98"/>
                </a:cubicBezTo>
                <a:cubicBezTo>
                  <a:pt x="31" y="109"/>
                  <a:pt x="42" y="118"/>
                  <a:pt x="57" y="121"/>
                </a:cubicBezTo>
                <a:cubicBezTo>
                  <a:pt x="57" y="121"/>
                  <a:pt x="75" y="125"/>
                  <a:pt x="91" y="120"/>
                </a:cubicBezTo>
              </a:path>
            </a:pathLst>
          </a:custGeom>
          <a:noFill/>
          <a:ln w="28575">
            <a:solidFill>
              <a:srgbClr val="006699"/>
            </a:solidFill>
          </a:ln>
        </p:spPr>
        <p:txBody>
          <a:bodyPr lIns="48000" tIns="48000" rIns="48000" bIns="48000" anchor="ctr"/>
          <a:lstStyle/>
          <a:p>
            <a:pPr algn="ctr"/>
            <a:endParaRPr lang="en-US" sz="1333" dirty="0">
              <a:solidFill>
                <a:srgbClr val="006699"/>
              </a:solidFill>
              <a:latin typeface="微软雅黑" panose="020B0503020204020204" pitchFamily="34" charset="-122"/>
              <a:ea typeface="微软雅黑" panose="020B0503020204020204" pitchFamily="34" charset="-122"/>
            </a:endParaRPr>
          </a:p>
        </p:txBody>
      </p:sp>
      <p:sp>
        <p:nvSpPr>
          <p:cNvPr id="276" name="Freeform 1224"/>
          <p:cNvSpPr>
            <a:spLocks/>
          </p:cNvSpPr>
          <p:nvPr/>
        </p:nvSpPr>
        <p:spPr bwMode="auto">
          <a:xfrm>
            <a:off x="10652054" y="5017925"/>
            <a:ext cx="969765" cy="611475"/>
          </a:xfrm>
          <a:custGeom>
            <a:avLst/>
            <a:gdLst>
              <a:gd name="T0" fmla="*/ 2147483647 w 219"/>
              <a:gd name="T1" fmla="*/ 2147483647 h 128"/>
              <a:gd name="T2" fmla="*/ 2147483647 w 219"/>
              <a:gd name="T3" fmla="*/ 2147483647 h 128"/>
              <a:gd name="T4" fmla="*/ 2147483647 w 219"/>
              <a:gd name="T5" fmla="*/ 2147483647 h 128"/>
              <a:gd name="T6" fmla="*/ 2147483647 w 219"/>
              <a:gd name="T7" fmla="*/ 2147483647 h 128"/>
              <a:gd name="T8" fmla="*/ 2147483647 w 219"/>
              <a:gd name="T9" fmla="*/ 2147483647 h 128"/>
              <a:gd name="T10" fmla="*/ 2147483647 w 219"/>
              <a:gd name="T11" fmla="*/ 0 h 128"/>
              <a:gd name="T12" fmla="*/ 2147483647 w 219"/>
              <a:gd name="T13" fmla="*/ 2147483647 h 128"/>
              <a:gd name="T14" fmla="*/ 0 w 219"/>
              <a:gd name="T15" fmla="*/ 2147483647 h 128"/>
              <a:gd name="T16" fmla="*/ 2147483647 w 219"/>
              <a:gd name="T17" fmla="*/ 2147483647 h 128"/>
              <a:gd name="T18" fmla="*/ 2147483647 w 219"/>
              <a:gd name="T19" fmla="*/ 2147483647 h 128"/>
              <a:gd name="T20" fmla="*/ 2147483647 w 219"/>
              <a:gd name="T21" fmla="*/ 2147483647 h 12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19"/>
              <a:gd name="T34" fmla="*/ 0 h 128"/>
              <a:gd name="T35" fmla="*/ 219 w 219"/>
              <a:gd name="T36" fmla="*/ 128 h 12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19" h="128">
                <a:moveTo>
                  <a:pt x="91" y="120"/>
                </a:moveTo>
                <a:cubicBezTo>
                  <a:pt x="100" y="125"/>
                  <a:pt x="112" y="128"/>
                  <a:pt x="124" y="128"/>
                </a:cubicBezTo>
                <a:cubicBezTo>
                  <a:pt x="144" y="128"/>
                  <a:pt x="161" y="121"/>
                  <a:pt x="171" y="110"/>
                </a:cubicBezTo>
                <a:cubicBezTo>
                  <a:pt x="198" y="107"/>
                  <a:pt x="219" y="89"/>
                  <a:pt x="219" y="67"/>
                </a:cubicBezTo>
                <a:cubicBezTo>
                  <a:pt x="219" y="43"/>
                  <a:pt x="194" y="23"/>
                  <a:pt x="163" y="23"/>
                </a:cubicBezTo>
                <a:cubicBezTo>
                  <a:pt x="155" y="10"/>
                  <a:pt x="134" y="0"/>
                  <a:pt x="109" y="0"/>
                </a:cubicBezTo>
                <a:cubicBezTo>
                  <a:pt x="84" y="0"/>
                  <a:pt x="63" y="10"/>
                  <a:pt x="55" y="23"/>
                </a:cubicBezTo>
                <a:cubicBezTo>
                  <a:pt x="24" y="23"/>
                  <a:pt x="0" y="41"/>
                  <a:pt x="0" y="63"/>
                </a:cubicBezTo>
                <a:cubicBezTo>
                  <a:pt x="0" y="78"/>
                  <a:pt x="12" y="91"/>
                  <a:pt x="29" y="98"/>
                </a:cubicBezTo>
                <a:cubicBezTo>
                  <a:pt x="31" y="109"/>
                  <a:pt x="42" y="118"/>
                  <a:pt x="57" y="121"/>
                </a:cubicBezTo>
                <a:cubicBezTo>
                  <a:pt x="57" y="121"/>
                  <a:pt x="75" y="125"/>
                  <a:pt x="91" y="120"/>
                </a:cubicBezTo>
              </a:path>
            </a:pathLst>
          </a:custGeom>
          <a:noFill/>
          <a:ln w="28575">
            <a:solidFill>
              <a:srgbClr val="006699"/>
            </a:solidFill>
          </a:ln>
        </p:spPr>
        <p:txBody>
          <a:bodyPr lIns="48000" tIns="48000" rIns="48000" bIns="48000" anchor="ctr"/>
          <a:lstStyle/>
          <a:p>
            <a:pPr algn="ctr"/>
            <a:endParaRPr lang="en-US" sz="1333" dirty="0">
              <a:solidFill>
                <a:srgbClr val="006699"/>
              </a:solidFill>
              <a:latin typeface="微软雅黑" panose="020B0503020204020204" pitchFamily="34" charset="-122"/>
              <a:ea typeface="微软雅黑" panose="020B0503020204020204" pitchFamily="34" charset="-122"/>
            </a:endParaRPr>
          </a:p>
        </p:txBody>
      </p:sp>
      <p:grpSp>
        <p:nvGrpSpPr>
          <p:cNvPr id="280" name="Group 279"/>
          <p:cNvGrpSpPr/>
          <p:nvPr/>
        </p:nvGrpSpPr>
        <p:grpSpPr>
          <a:xfrm>
            <a:off x="3746202" y="4180715"/>
            <a:ext cx="562279" cy="767373"/>
            <a:chOff x="2790895" y="2002662"/>
            <a:chExt cx="302442" cy="366936"/>
          </a:xfrm>
          <a:solidFill>
            <a:schemeClr val="bg1">
              <a:lumMod val="50000"/>
            </a:schemeClr>
          </a:solidFill>
        </p:grpSpPr>
        <p:sp>
          <p:nvSpPr>
            <p:cNvPr id="281" name="Freeform 280"/>
            <p:cNvSpPr>
              <a:spLocks/>
            </p:cNvSpPr>
            <p:nvPr/>
          </p:nvSpPr>
          <p:spPr bwMode="auto">
            <a:xfrm>
              <a:off x="2940573" y="2182923"/>
              <a:ext cx="1543" cy="713"/>
            </a:xfrm>
            <a:custGeom>
              <a:avLst/>
              <a:gdLst>
                <a:gd name="T0" fmla="*/ 0 w 1"/>
                <a:gd name="T1" fmla="*/ 0 h 1588"/>
                <a:gd name="T2" fmla="*/ 2147483647 w 1"/>
                <a:gd name="T3" fmla="*/ 0 h 1588"/>
                <a:gd name="T4" fmla="*/ 0 w 1"/>
                <a:gd name="T5" fmla="*/ 0 h 1588"/>
                <a:gd name="T6" fmla="*/ 0 60000 65536"/>
                <a:gd name="T7" fmla="*/ 0 60000 65536"/>
                <a:gd name="T8" fmla="*/ 0 60000 65536"/>
                <a:gd name="T9" fmla="*/ 0 w 1"/>
                <a:gd name="T10" fmla="*/ 0 h 1588"/>
                <a:gd name="T11" fmla="*/ 1 w 1"/>
                <a:gd name="T12" fmla="*/ 1588 h 1588"/>
              </a:gdLst>
              <a:ahLst/>
              <a:cxnLst>
                <a:cxn ang="T6">
                  <a:pos x="T0" y="T1"/>
                </a:cxn>
                <a:cxn ang="T7">
                  <a:pos x="T2" y="T3"/>
                </a:cxn>
                <a:cxn ang="T8">
                  <a:pos x="T4" y="T5"/>
                </a:cxn>
              </a:cxnLst>
              <a:rect l="T9" t="T10" r="T11" b="T12"/>
              <a:pathLst>
                <a:path w="1" h="1588">
                  <a:moveTo>
                    <a:pt x="0" y="0"/>
                  </a:moveTo>
                  <a:cubicBezTo>
                    <a:pt x="1" y="0"/>
                    <a:pt x="1" y="0"/>
                    <a:pt x="1" y="0"/>
                  </a:cubicBezTo>
                  <a:cubicBezTo>
                    <a:pt x="1" y="0"/>
                    <a:pt x="1" y="0"/>
                    <a:pt x="0" y="0"/>
                  </a:cubicBezTo>
                  <a:close/>
                </a:path>
              </a:pathLst>
            </a:custGeom>
            <a:grpFill/>
            <a:ln w="9525">
              <a:noFill/>
              <a:round/>
              <a:headEnd/>
              <a:tailEnd/>
            </a:ln>
            <a:extLst/>
          </p:spPr>
          <p:txBody>
            <a:bodyPr lIns="48000" tIns="48000" rIns="48000" bIns="48000"/>
            <a:lstStyle/>
            <a:p>
              <a:endParaRPr lang="zh-CN" altLang="en-US" sz="1400">
                <a:solidFill>
                  <a:srgbClr val="000000">
                    <a:lumMod val="95000"/>
                    <a:lumOff val="5000"/>
                  </a:srgbClr>
                </a:solidFill>
                <a:latin typeface="微软雅黑" panose="020B0503020204020204" pitchFamily="34" charset="-122"/>
                <a:ea typeface="微软雅黑" panose="020B0503020204020204" pitchFamily="34" charset="-122"/>
              </a:endParaRPr>
            </a:p>
          </p:txBody>
        </p:sp>
        <p:sp>
          <p:nvSpPr>
            <p:cNvPr id="282" name="Freeform 281"/>
            <p:cNvSpPr>
              <a:spLocks/>
            </p:cNvSpPr>
            <p:nvPr/>
          </p:nvSpPr>
          <p:spPr bwMode="auto">
            <a:xfrm>
              <a:off x="2940573" y="2182923"/>
              <a:ext cx="1543" cy="713"/>
            </a:xfrm>
            <a:custGeom>
              <a:avLst/>
              <a:gdLst>
                <a:gd name="T0" fmla="*/ 0 w 1"/>
                <a:gd name="T1" fmla="*/ 0 h 1588"/>
                <a:gd name="T2" fmla="*/ 2147483647 w 1"/>
                <a:gd name="T3" fmla="*/ 0 h 1588"/>
                <a:gd name="T4" fmla="*/ 0 w 1"/>
                <a:gd name="T5" fmla="*/ 0 h 1588"/>
                <a:gd name="T6" fmla="*/ 0 60000 65536"/>
                <a:gd name="T7" fmla="*/ 0 60000 65536"/>
                <a:gd name="T8" fmla="*/ 0 60000 65536"/>
                <a:gd name="T9" fmla="*/ 0 w 1"/>
                <a:gd name="T10" fmla="*/ 0 h 1588"/>
                <a:gd name="T11" fmla="*/ 1 w 1"/>
                <a:gd name="T12" fmla="*/ 1588 h 1588"/>
              </a:gdLst>
              <a:ahLst/>
              <a:cxnLst>
                <a:cxn ang="T6">
                  <a:pos x="T0" y="T1"/>
                </a:cxn>
                <a:cxn ang="T7">
                  <a:pos x="T2" y="T3"/>
                </a:cxn>
                <a:cxn ang="T8">
                  <a:pos x="T4" y="T5"/>
                </a:cxn>
              </a:cxnLst>
              <a:rect l="T9" t="T10" r="T11" b="T12"/>
              <a:pathLst>
                <a:path w="1" h="1588">
                  <a:moveTo>
                    <a:pt x="0" y="0"/>
                  </a:moveTo>
                  <a:cubicBezTo>
                    <a:pt x="1" y="0"/>
                    <a:pt x="1" y="0"/>
                    <a:pt x="1" y="0"/>
                  </a:cubicBezTo>
                  <a:cubicBezTo>
                    <a:pt x="1" y="0"/>
                    <a:pt x="1" y="0"/>
                    <a:pt x="0" y="0"/>
                  </a:cubicBezTo>
                  <a:close/>
                </a:path>
              </a:pathLst>
            </a:custGeom>
            <a:grpFill/>
            <a:ln w="9525">
              <a:noFill/>
              <a:round/>
              <a:headEnd/>
              <a:tailEnd/>
            </a:ln>
            <a:extLst/>
          </p:spPr>
          <p:txBody>
            <a:bodyPr lIns="48000" tIns="48000" rIns="48000" bIns="48000"/>
            <a:lstStyle/>
            <a:p>
              <a:endParaRPr lang="zh-CN" altLang="en-US" sz="1400">
                <a:solidFill>
                  <a:srgbClr val="000000">
                    <a:lumMod val="95000"/>
                    <a:lumOff val="5000"/>
                  </a:srgbClr>
                </a:solidFill>
                <a:latin typeface="微软雅黑" panose="020B0503020204020204" pitchFamily="34" charset="-122"/>
                <a:ea typeface="微软雅黑" panose="020B0503020204020204" pitchFamily="34" charset="-122"/>
              </a:endParaRPr>
            </a:p>
          </p:txBody>
        </p:sp>
        <p:sp>
          <p:nvSpPr>
            <p:cNvPr id="283" name="Freeform 282"/>
            <p:cNvSpPr>
              <a:spLocks noEditPoints="1"/>
            </p:cNvSpPr>
            <p:nvPr/>
          </p:nvSpPr>
          <p:spPr bwMode="auto">
            <a:xfrm>
              <a:off x="2861327" y="2160836"/>
              <a:ext cx="160479" cy="208762"/>
            </a:xfrm>
            <a:custGeom>
              <a:avLst/>
              <a:gdLst>
                <a:gd name="T0" fmla="*/ 2147483647 w 88"/>
                <a:gd name="T1" fmla="*/ 2147483647 h 124"/>
                <a:gd name="T2" fmla="*/ 2147483647 w 88"/>
                <a:gd name="T3" fmla="*/ 2147483647 h 124"/>
                <a:gd name="T4" fmla="*/ 2147483647 w 88"/>
                <a:gd name="T5" fmla="*/ 2147483647 h 124"/>
                <a:gd name="T6" fmla="*/ 2147483647 w 88"/>
                <a:gd name="T7" fmla="*/ 2147483647 h 124"/>
                <a:gd name="T8" fmla="*/ 2147483647 w 88"/>
                <a:gd name="T9" fmla="*/ 0 h 124"/>
                <a:gd name="T10" fmla="*/ 2147483647 w 88"/>
                <a:gd name="T11" fmla="*/ 0 h 124"/>
                <a:gd name="T12" fmla="*/ 2147483647 w 88"/>
                <a:gd name="T13" fmla="*/ 0 h 124"/>
                <a:gd name="T14" fmla="*/ 2147483647 w 88"/>
                <a:gd name="T15" fmla="*/ 2147483647 h 124"/>
                <a:gd name="T16" fmla="*/ 2147483647 w 88"/>
                <a:gd name="T17" fmla="*/ 2147483647 h 124"/>
                <a:gd name="T18" fmla="*/ 0 w 88"/>
                <a:gd name="T19" fmla="*/ 2147483647 h 124"/>
                <a:gd name="T20" fmla="*/ 2147483647 w 88"/>
                <a:gd name="T21" fmla="*/ 2147483647 h 124"/>
                <a:gd name="T22" fmla="*/ 2147483647 w 88"/>
                <a:gd name="T23" fmla="*/ 2147483647 h 124"/>
                <a:gd name="T24" fmla="*/ 2147483647 w 88"/>
                <a:gd name="T25" fmla="*/ 2147483647 h 124"/>
                <a:gd name="T26" fmla="*/ 2147483647 w 88"/>
                <a:gd name="T27" fmla="*/ 2147483647 h 124"/>
                <a:gd name="T28" fmla="*/ 2147483647 w 88"/>
                <a:gd name="T29" fmla="*/ 2147483647 h 124"/>
                <a:gd name="T30" fmla="*/ 2147483647 w 88"/>
                <a:gd name="T31" fmla="*/ 2147483647 h 124"/>
                <a:gd name="T32" fmla="*/ 2147483647 w 88"/>
                <a:gd name="T33" fmla="*/ 2147483647 h 124"/>
                <a:gd name="T34" fmla="*/ 2147483647 w 88"/>
                <a:gd name="T35" fmla="*/ 2147483647 h 124"/>
                <a:gd name="T36" fmla="*/ 2147483647 w 88"/>
                <a:gd name="T37" fmla="*/ 2147483647 h 124"/>
                <a:gd name="T38" fmla="*/ 2147483647 w 88"/>
                <a:gd name="T39" fmla="*/ 2147483647 h 124"/>
                <a:gd name="T40" fmla="*/ 2147483647 w 88"/>
                <a:gd name="T41" fmla="*/ 2147483647 h 124"/>
                <a:gd name="T42" fmla="*/ 2147483647 w 88"/>
                <a:gd name="T43" fmla="*/ 2147483647 h 124"/>
                <a:gd name="T44" fmla="*/ 2147483647 w 88"/>
                <a:gd name="T45" fmla="*/ 2147483647 h 12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88"/>
                <a:gd name="T70" fmla="*/ 0 h 124"/>
                <a:gd name="T71" fmla="*/ 88 w 88"/>
                <a:gd name="T72" fmla="*/ 124 h 124"/>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88" h="124">
                  <a:moveTo>
                    <a:pt x="69" y="124"/>
                  </a:moveTo>
                  <a:cubicBezTo>
                    <a:pt x="88" y="124"/>
                    <a:pt x="88" y="124"/>
                    <a:pt x="88" y="124"/>
                  </a:cubicBezTo>
                  <a:cubicBezTo>
                    <a:pt x="87" y="123"/>
                    <a:pt x="87" y="121"/>
                    <a:pt x="87" y="120"/>
                  </a:cubicBezTo>
                  <a:cubicBezTo>
                    <a:pt x="51" y="6"/>
                    <a:pt x="51" y="6"/>
                    <a:pt x="51" y="6"/>
                  </a:cubicBezTo>
                  <a:cubicBezTo>
                    <a:pt x="50" y="2"/>
                    <a:pt x="47" y="0"/>
                    <a:pt x="44" y="0"/>
                  </a:cubicBezTo>
                  <a:cubicBezTo>
                    <a:pt x="44" y="0"/>
                    <a:pt x="44" y="0"/>
                    <a:pt x="44" y="0"/>
                  </a:cubicBezTo>
                  <a:cubicBezTo>
                    <a:pt x="43" y="0"/>
                    <a:pt x="43" y="0"/>
                    <a:pt x="43" y="0"/>
                  </a:cubicBezTo>
                  <a:cubicBezTo>
                    <a:pt x="40" y="0"/>
                    <a:pt x="37" y="2"/>
                    <a:pt x="36" y="6"/>
                  </a:cubicBezTo>
                  <a:cubicBezTo>
                    <a:pt x="1" y="120"/>
                    <a:pt x="1" y="120"/>
                    <a:pt x="1" y="120"/>
                  </a:cubicBezTo>
                  <a:cubicBezTo>
                    <a:pt x="0" y="121"/>
                    <a:pt x="0" y="123"/>
                    <a:pt x="0" y="124"/>
                  </a:cubicBezTo>
                  <a:cubicBezTo>
                    <a:pt x="18" y="124"/>
                    <a:pt x="18" y="124"/>
                    <a:pt x="18" y="124"/>
                  </a:cubicBezTo>
                  <a:cubicBezTo>
                    <a:pt x="23" y="107"/>
                    <a:pt x="23" y="107"/>
                    <a:pt x="23" y="107"/>
                  </a:cubicBezTo>
                  <a:cubicBezTo>
                    <a:pt x="64" y="107"/>
                    <a:pt x="64" y="107"/>
                    <a:pt x="64" y="107"/>
                  </a:cubicBezTo>
                  <a:lnTo>
                    <a:pt x="69" y="124"/>
                  </a:lnTo>
                  <a:close/>
                  <a:moveTo>
                    <a:pt x="48" y="55"/>
                  </a:moveTo>
                  <a:cubicBezTo>
                    <a:pt x="39" y="55"/>
                    <a:pt x="39" y="55"/>
                    <a:pt x="39" y="55"/>
                  </a:cubicBezTo>
                  <a:cubicBezTo>
                    <a:pt x="44" y="40"/>
                    <a:pt x="44" y="40"/>
                    <a:pt x="44" y="40"/>
                  </a:cubicBezTo>
                  <a:lnTo>
                    <a:pt x="48" y="55"/>
                  </a:lnTo>
                  <a:close/>
                  <a:moveTo>
                    <a:pt x="29" y="89"/>
                  </a:moveTo>
                  <a:cubicBezTo>
                    <a:pt x="33" y="73"/>
                    <a:pt x="33" y="73"/>
                    <a:pt x="33" y="73"/>
                  </a:cubicBezTo>
                  <a:cubicBezTo>
                    <a:pt x="54" y="73"/>
                    <a:pt x="54" y="73"/>
                    <a:pt x="54" y="73"/>
                  </a:cubicBezTo>
                  <a:cubicBezTo>
                    <a:pt x="59" y="89"/>
                    <a:pt x="59" y="89"/>
                    <a:pt x="59" y="89"/>
                  </a:cubicBezTo>
                  <a:lnTo>
                    <a:pt x="29" y="89"/>
                  </a:lnTo>
                  <a:close/>
                </a:path>
              </a:pathLst>
            </a:custGeom>
            <a:grpFill/>
            <a:ln w="9525">
              <a:noFill/>
              <a:round/>
              <a:headEnd/>
              <a:tailEnd/>
            </a:ln>
            <a:extLst/>
          </p:spPr>
          <p:txBody>
            <a:bodyPr lIns="48000" tIns="48000" rIns="48000" bIns="48000"/>
            <a:lstStyle/>
            <a:p>
              <a:endParaRPr lang="zh-CN" altLang="en-US" sz="1400">
                <a:solidFill>
                  <a:srgbClr val="000000">
                    <a:lumMod val="95000"/>
                    <a:lumOff val="5000"/>
                  </a:srgbClr>
                </a:solidFill>
                <a:latin typeface="微软雅黑" panose="020B0503020204020204" pitchFamily="34" charset="-122"/>
                <a:ea typeface="微软雅黑" panose="020B0503020204020204" pitchFamily="34" charset="-122"/>
              </a:endParaRPr>
            </a:p>
          </p:txBody>
        </p:sp>
        <p:sp>
          <p:nvSpPr>
            <p:cNvPr id="284" name="Freeform 283"/>
            <p:cNvSpPr>
              <a:spLocks/>
            </p:cNvSpPr>
            <p:nvPr/>
          </p:nvSpPr>
          <p:spPr bwMode="auto">
            <a:xfrm>
              <a:off x="2980693" y="2041849"/>
              <a:ext cx="56322" cy="132524"/>
            </a:xfrm>
            <a:custGeom>
              <a:avLst/>
              <a:gdLst>
                <a:gd name="T0" fmla="*/ 2147483647 w 31"/>
                <a:gd name="T1" fmla="*/ 2147483647 h 79"/>
                <a:gd name="T2" fmla="*/ 2147483647 w 31"/>
                <a:gd name="T3" fmla="*/ 2147483647 h 79"/>
                <a:gd name="T4" fmla="*/ 2147483647 w 31"/>
                <a:gd name="T5" fmla="*/ 2147483647 h 79"/>
                <a:gd name="T6" fmla="*/ 2147483647 w 31"/>
                <a:gd name="T7" fmla="*/ 2147483647 h 79"/>
                <a:gd name="T8" fmla="*/ 2147483647 w 31"/>
                <a:gd name="T9" fmla="*/ 2147483647 h 79"/>
                <a:gd name="T10" fmla="*/ 2147483647 w 31"/>
                <a:gd name="T11" fmla="*/ 2147483647 h 79"/>
                <a:gd name="T12" fmla="*/ 2147483647 w 31"/>
                <a:gd name="T13" fmla="*/ 2147483647 h 79"/>
                <a:gd name="T14" fmla="*/ 2147483647 w 31"/>
                <a:gd name="T15" fmla="*/ 2147483647 h 79"/>
                <a:gd name="T16" fmla="*/ 2147483647 w 31"/>
                <a:gd name="T17" fmla="*/ 2147483647 h 79"/>
                <a:gd name="T18" fmla="*/ 2147483647 w 31"/>
                <a:gd name="T19" fmla="*/ 2147483647 h 79"/>
                <a:gd name="T20" fmla="*/ 2147483647 w 31"/>
                <a:gd name="T21" fmla="*/ 2147483647 h 79"/>
                <a:gd name="T22" fmla="*/ 2147483647 w 31"/>
                <a:gd name="T23" fmla="*/ 2147483647 h 79"/>
                <a:gd name="T24" fmla="*/ 2147483647 w 31"/>
                <a:gd name="T25" fmla="*/ 2147483647 h 79"/>
                <a:gd name="T26" fmla="*/ 2147483647 w 31"/>
                <a:gd name="T27" fmla="*/ 2147483647 h 79"/>
                <a:gd name="T28" fmla="*/ 2147483647 w 31"/>
                <a:gd name="T29" fmla="*/ 2147483647 h 79"/>
                <a:gd name="T30" fmla="*/ 2147483647 w 31"/>
                <a:gd name="T31" fmla="*/ 2147483647 h 79"/>
                <a:gd name="T32" fmla="*/ 2147483647 w 31"/>
                <a:gd name="T33" fmla="*/ 2147483647 h 79"/>
                <a:gd name="T34" fmla="*/ 2147483647 w 31"/>
                <a:gd name="T35" fmla="*/ 2147483647 h 79"/>
                <a:gd name="T36" fmla="*/ 2147483647 w 31"/>
                <a:gd name="T37" fmla="*/ 2147483647 h 79"/>
                <a:gd name="T38" fmla="*/ 2147483647 w 31"/>
                <a:gd name="T39" fmla="*/ 2147483647 h 79"/>
                <a:gd name="T40" fmla="*/ 2147483647 w 31"/>
                <a:gd name="T41" fmla="*/ 2147483647 h 79"/>
                <a:gd name="T42" fmla="*/ 2147483647 w 31"/>
                <a:gd name="T43" fmla="*/ 2147483647 h 79"/>
                <a:gd name="T44" fmla="*/ 2147483647 w 31"/>
                <a:gd name="T45" fmla="*/ 2147483647 h 79"/>
                <a:gd name="T46" fmla="*/ 2147483647 w 31"/>
                <a:gd name="T47" fmla="*/ 2147483647 h 7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31"/>
                <a:gd name="T73" fmla="*/ 0 h 79"/>
                <a:gd name="T74" fmla="*/ 31 w 31"/>
                <a:gd name="T75" fmla="*/ 79 h 79"/>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31" h="79">
                  <a:moveTo>
                    <a:pt x="6" y="78"/>
                  </a:moveTo>
                  <a:cubicBezTo>
                    <a:pt x="3" y="75"/>
                    <a:pt x="2" y="70"/>
                    <a:pt x="5" y="67"/>
                  </a:cubicBezTo>
                  <a:cubicBezTo>
                    <a:pt x="5" y="67"/>
                    <a:pt x="5" y="67"/>
                    <a:pt x="5" y="67"/>
                  </a:cubicBezTo>
                  <a:cubicBezTo>
                    <a:pt x="13" y="56"/>
                    <a:pt x="15" y="47"/>
                    <a:pt x="15" y="40"/>
                  </a:cubicBezTo>
                  <a:cubicBezTo>
                    <a:pt x="15" y="40"/>
                    <a:pt x="15" y="40"/>
                    <a:pt x="15" y="40"/>
                  </a:cubicBezTo>
                  <a:cubicBezTo>
                    <a:pt x="15" y="40"/>
                    <a:pt x="15" y="40"/>
                    <a:pt x="15" y="40"/>
                  </a:cubicBezTo>
                  <a:cubicBezTo>
                    <a:pt x="15" y="40"/>
                    <a:pt x="15" y="40"/>
                    <a:pt x="15" y="40"/>
                  </a:cubicBezTo>
                  <a:cubicBezTo>
                    <a:pt x="15" y="26"/>
                    <a:pt x="4" y="16"/>
                    <a:pt x="3" y="15"/>
                  </a:cubicBezTo>
                  <a:cubicBezTo>
                    <a:pt x="3" y="15"/>
                    <a:pt x="3" y="15"/>
                    <a:pt x="3" y="15"/>
                  </a:cubicBezTo>
                  <a:cubicBezTo>
                    <a:pt x="3" y="15"/>
                    <a:pt x="3" y="15"/>
                    <a:pt x="3" y="15"/>
                  </a:cubicBezTo>
                  <a:cubicBezTo>
                    <a:pt x="3" y="15"/>
                    <a:pt x="3" y="15"/>
                    <a:pt x="3" y="15"/>
                  </a:cubicBezTo>
                  <a:cubicBezTo>
                    <a:pt x="0" y="12"/>
                    <a:pt x="0" y="7"/>
                    <a:pt x="2" y="4"/>
                  </a:cubicBezTo>
                  <a:cubicBezTo>
                    <a:pt x="2" y="4"/>
                    <a:pt x="2" y="4"/>
                    <a:pt x="2" y="4"/>
                  </a:cubicBezTo>
                  <a:cubicBezTo>
                    <a:pt x="5" y="0"/>
                    <a:pt x="10" y="0"/>
                    <a:pt x="13" y="3"/>
                  </a:cubicBezTo>
                  <a:cubicBezTo>
                    <a:pt x="13" y="3"/>
                    <a:pt x="13" y="3"/>
                    <a:pt x="13" y="3"/>
                  </a:cubicBezTo>
                  <a:cubicBezTo>
                    <a:pt x="14" y="3"/>
                    <a:pt x="31" y="16"/>
                    <a:pt x="31" y="40"/>
                  </a:cubicBezTo>
                  <a:cubicBezTo>
                    <a:pt x="31" y="40"/>
                    <a:pt x="31" y="40"/>
                    <a:pt x="31" y="40"/>
                  </a:cubicBezTo>
                  <a:cubicBezTo>
                    <a:pt x="31" y="40"/>
                    <a:pt x="31" y="40"/>
                    <a:pt x="31" y="40"/>
                  </a:cubicBezTo>
                  <a:cubicBezTo>
                    <a:pt x="31" y="40"/>
                    <a:pt x="31" y="40"/>
                    <a:pt x="31" y="40"/>
                  </a:cubicBezTo>
                  <a:cubicBezTo>
                    <a:pt x="31" y="51"/>
                    <a:pt x="27" y="64"/>
                    <a:pt x="17" y="76"/>
                  </a:cubicBezTo>
                  <a:cubicBezTo>
                    <a:pt x="17" y="76"/>
                    <a:pt x="17" y="76"/>
                    <a:pt x="17" y="76"/>
                  </a:cubicBezTo>
                  <a:cubicBezTo>
                    <a:pt x="16" y="78"/>
                    <a:pt x="14" y="79"/>
                    <a:pt x="11" y="79"/>
                  </a:cubicBezTo>
                  <a:cubicBezTo>
                    <a:pt x="11" y="79"/>
                    <a:pt x="11" y="79"/>
                    <a:pt x="11" y="79"/>
                  </a:cubicBezTo>
                  <a:cubicBezTo>
                    <a:pt x="9" y="79"/>
                    <a:pt x="8" y="79"/>
                    <a:pt x="6" y="78"/>
                  </a:cubicBezTo>
                  <a:close/>
                </a:path>
              </a:pathLst>
            </a:custGeom>
            <a:grpFill/>
            <a:ln w="9525">
              <a:noFill/>
              <a:round/>
              <a:headEnd/>
              <a:tailEnd/>
            </a:ln>
            <a:extLst/>
          </p:spPr>
          <p:txBody>
            <a:bodyPr lIns="48000" tIns="48000" rIns="48000" bIns="48000"/>
            <a:lstStyle/>
            <a:p>
              <a:endParaRPr lang="zh-CN" altLang="en-US" sz="1400">
                <a:solidFill>
                  <a:srgbClr val="000000">
                    <a:lumMod val="95000"/>
                    <a:lumOff val="5000"/>
                  </a:srgbClr>
                </a:solidFill>
                <a:latin typeface="微软雅黑" panose="020B0503020204020204" pitchFamily="34" charset="-122"/>
                <a:ea typeface="微软雅黑" panose="020B0503020204020204" pitchFamily="34" charset="-122"/>
              </a:endParaRPr>
            </a:p>
          </p:txBody>
        </p:sp>
        <p:sp>
          <p:nvSpPr>
            <p:cNvPr id="285" name="Freeform 284"/>
            <p:cNvSpPr>
              <a:spLocks/>
            </p:cNvSpPr>
            <p:nvPr/>
          </p:nvSpPr>
          <p:spPr bwMode="auto">
            <a:xfrm>
              <a:off x="3016955" y="2002662"/>
              <a:ext cx="76382" cy="207337"/>
            </a:xfrm>
            <a:custGeom>
              <a:avLst/>
              <a:gdLst>
                <a:gd name="T0" fmla="*/ 2147483647 w 42"/>
                <a:gd name="T1" fmla="*/ 2147483647 h 123"/>
                <a:gd name="T2" fmla="*/ 2147483647 w 42"/>
                <a:gd name="T3" fmla="*/ 2147483647 h 123"/>
                <a:gd name="T4" fmla="*/ 2147483647 w 42"/>
                <a:gd name="T5" fmla="*/ 2147483647 h 123"/>
                <a:gd name="T6" fmla="*/ 2147483647 w 42"/>
                <a:gd name="T7" fmla="*/ 2147483647 h 123"/>
                <a:gd name="T8" fmla="*/ 2147483647 w 42"/>
                <a:gd name="T9" fmla="*/ 2147483647 h 123"/>
                <a:gd name="T10" fmla="*/ 2147483647 w 42"/>
                <a:gd name="T11" fmla="*/ 2147483647 h 123"/>
                <a:gd name="T12" fmla="*/ 2147483647 w 42"/>
                <a:gd name="T13" fmla="*/ 2147483647 h 123"/>
                <a:gd name="T14" fmla="*/ 2147483647 w 42"/>
                <a:gd name="T15" fmla="*/ 2147483647 h 123"/>
                <a:gd name="T16" fmla="*/ 2147483647 w 42"/>
                <a:gd name="T17" fmla="*/ 2147483647 h 123"/>
                <a:gd name="T18" fmla="*/ 2147483647 w 42"/>
                <a:gd name="T19" fmla="*/ 2147483647 h 123"/>
                <a:gd name="T20" fmla="*/ 2147483647 w 42"/>
                <a:gd name="T21" fmla="*/ 2147483647 h 123"/>
                <a:gd name="T22" fmla="*/ 2147483647 w 42"/>
                <a:gd name="T23" fmla="*/ 2147483647 h 123"/>
                <a:gd name="T24" fmla="*/ 2147483647 w 42"/>
                <a:gd name="T25" fmla="*/ 2147483647 h 123"/>
                <a:gd name="T26" fmla="*/ 2147483647 w 42"/>
                <a:gd name="T27" fmla="*/ 2147483647 h 123"/>
                <a:gd name="T28" fmla="*/ 2147483647 w 42"/>
                <a:gd name="T29" fmla="*/ 2147483647 h 123"/>
                <a:gd name="T30" fmla="*/ 2147483647 w 42"/>
                <a:gd name="T31" fmla="*/ 2147483647 h 123"/>
                <a:gd name="T32" fmla="*/ 2147483647 w 42"/>
                <a:gd name="T33" fmla="*/ 2147483647 h 123"/>
                <a:gd name="T34" fmla="*/ 2147483647 w 42"/>
                <a:gd name="T35" fmla="*/ 2147483647 h 123"/>
                <a:gd name="T36" fmla="*/ 2147483647 w 42"/>
                <a:gd name="T37" fmla="*/ 2147483647 h 123"/>
                <a:gd name="T38" fmla="*/ 2147483647 w 42"/>
                <a:gd name="T39" fmla="*/ 2147483647 h 123"/>
                <a:gd name="T40" fmla="*/ 2147483647 w 42"/>
                <a:gd name="T41" fmla="*/ 2147483647 h 12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2"/>
                <a:gd name="T64" fmla="*/ 0 h 123"/>
                <a:gd name="T65" fmla="*/ 42 w 42"/>
                <a:gd name="T66" fmla="*/ 123 h 12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2" h="123">
                  <a:moveTo>
                    <a:pt x="10" y="121"/>
                  </a:moveTo>
                  <a:cubicBezTo>
                    <a:pt x="7" y="119"/>
                    <a:pt x="6" y="114"/>
                    <a:pt x="8" y="110"/>
                  </a:cubicBezTo>
                  <a:cubicBezTo>
                    <a:pt x="8" y="110"/>
                    <a:pt x="8" y="110"/>
                    <a:pt x="8" y="110"/>
                  </a:cubicBezTo>
                  <a:cubicBezTo>
                    <a:pt x="22" y="92"/>
                    <a:pt x="26" y="77"/>
                    <a:pt x="26" y="64"/>
                  </a:cubicBezTo>
                  <a:cubicBezTo>
                    <a:pt x="26" y="64"/>
                    <a:pt x="26" y="64"/>
                    <a:pt x="26" y="64"/>
                  </a:cubicBezTo>
                  <a:cubicBezTo>
                    <a:pt x="26" y="38"/>
                    <a:pt x="9" y="19"/>
                    <a:pt x="5" y="15"/>
                  </a:cubicBezTo>
                  <a:cubicBezTo>
                    <a:pt x="5" y="15"/>
                    <a:pt x="5" y="15"/>
                    <a:pt x="5" y="15"/>
                  </a:cubicBezTo>
                  <a:cubicBezTo>
                    <a:pt x="4" y="15"/>
                    <a:pt x="4" y="14"/>
                    <a:pt x="4" y="14"/>
                  </a:cubicBezTo>
                  <a:cubicBezTo>
                    <a:pt x="4" y="14"/>
                    <a:pt x="4" y="14"/>
                    <a:pt x="4" y="14"/>
                  </a:cubicBezTo>
                  <a:cubicBezTo>
                    <a:pt x="4" y="14"/>
                    <a:pt x="4" y="14"/>
                    <a:pt x="4" y="14"/>
                  </a:cubicBezTo>
                  <a:cubicBezTo>
                    <a:pt x="1" y="12"/>
                    <a:pt x="0" y="7"/>
                    <a:pt x="3" y="3"/>
                  </a:cubicBezTo>
                  <a:cubicBezTo>
                    <a:pt x="3" y="3"/>
                    <a:pt x="3" y="3"/>
                    <a:pt x="3" y="3"/>
                  </a:cubicBezTo>
                  <a:cubicBezTo>
                    <a:pt x="6" y="0"/>
                    <a:pt x="11" y="0"/>
                    <a:pt x="14" y="3"/>
                  </a:cubicBezTo>
                  <a:cubicBezTo>
                    <a:pt x="14" y="3"/>
                    <a:pt x="14" y="3"/>
                    <a:pt x="14" y="3"/>
                  </a:cubicBezTo>
                  <a:cubicBezTo>
                    <a:pt x="15" y="3"/>
                    <a:pt x="41" y="26"/>
                    <a:pt x="42" y="64"/>
                  </a:cubicBezTo>
                  <a:cubicBezTo>
                    <a:pt x="42" y="64"/>
                    <a:pt x="42" y="64"/>
                    <a:pt x="42" y="64"/>
                  </a:cubicBezTo>
                  <a:cubicBezTo>
                    <a:pt x="42" y="80"/>
                    <a:pt x="36" y="100"/>
                    <a:pt x="21" y="120"/>
                  </a:cubicBezTo>
                  <a:cubicBezTo>
                    <a:pt x="21" y="120"/>
                    <a:pt x="21" y="120"/>
                    <a:pt x="21" y="120"/>
                  </a:cubicBezTo>
                  <a:cubicBezTo>
                    <a:pt x="19" y="122"/>
                    <a:pt x="17" y="123"/>
                    <a:pt x="15" y="123"/>
                  </a:cubicBezTo>
                  <a:cubicBezTo>
                    <a:pt x="15" y="123"/>
                    <a:pt x="15" y="123"/>
                    <a:pt x="15" y="123"/>
                  </a:cubicBezTo>
                  <a:cubicBezTo>
                    <a:pt x="13" y="123"/>
                    <a:pt x="11" y="122"/>
                    <a:pt x="10" y="121"/>
                  </a:cubicBezTo>
                  <a:close/>
                </a:path>
              </a:pathLst>
            </a:custGeom>
            <a:grpFill/>
            <a:ln w="9525">
              <a:noFill/>
              <a:round/>
              <a:headEnd/>
              <a:tailEnd/>
            </a:ln>
            <a:extLst/>
          </p:spPr>
          <p:txBody>
            <a:bodyPr lIns="48000" tIns="48000" rIns="48000" bIns="48000"/>
            <a:lstStyle/>
            <a:p>
              <a:endParaRPr lang="zh-CN" altLang="en-US" sz="1400">
                <a:solidFill>
                  <a:srgbClr val="000000">
                    <a:lumMod val="95000"/>
                    <a:lumOff val="5000"/>
                  </a:srgbClr>
                </a:solidFill>
                <a:latin typeface="微软雅黑" panose="020B0503020204020204" pitchFamily="34" charset="-122"/>
                <a:ea typeface="微软雅黑" panose="020B0503020204020204" pitchFamily="34" charset="-122"/>
              </a:endParaRPr>
            </a:p>
          </p:txBody>
        </p:sp>
        <p:sp>
          <p:nvSpPr>
            <p:cNvPr id="286" name="Freeform 285"/>
            <p:cNvSpPr>
              <a:spLocks/>
            </p:cNvSpPr>
            <p:nvPr/>
          </p:nvSpPr>
          <p:spPr bwMode="auto">
            <a:xfrm>
              <a:off x="2845674" y="2041849"/>
              <a:ext cx="58637" cy="132524"/>
            </a:xfrm>
            <a:custGeom>
              <a:avLst/>
              <a:gdLst>
                <a:gd name="T0" fmla="*/ 2147483647 w 32"/>
                <a:gd name="T1" fmla="*/ 2147483647 h 79"/>
                <a:gd name="T2" fmla="*/ 0 w 32"/>
                <a:gd name="T3" fmla="*/ 2147483647 h 79"/>
                <a:gd name="T4" fmla="*/ 0 w 32"/>
                <a:gd name="T5" fmla="*/ 2147483647 h 79"/>
                <a:gd name="T6" fmla="*/ 0 w 32"/>
                <a:gd name="T7" fmla="*/ 2147483647 h 79"/>
                <a:gd name="T8" fmla="*/ 0 w 32"/>
                <a:gd name="T9" fmla="*/ 2147483647 h 79"/>
                <a:gd name="T10" fmla="*/ 2147483647 w 32"/>
                <a:gd name="T11" fmla="*/ 2147483647 h 79"/>
                <a:gd name="T12" fmla="*/ 2147483647 w 32"/>
                <a:gd name="T13" fmla="*/ 2147483647 h 79"/>
                <a:gd name="T14" fmla="*/ 2147483647 w 32"/>
                <a:gd name="T15" fmla="*/ 2147483647 h 79"/>
                <a:gd name="T16" fmla="*/ 2147483647 w 32"/>
                <a:gd name="T17" fmla="*/ 2147483647 h 79"/>
                <a:gd name="T18" fmla="*/ 2147483647 w 32"/>
                <a:gd name="T19" fmla="*/ 2147483647 h 79"/>
                <a:gd name="T20" fmla="*/ 2147483647 w 32"/>
                <a:gd name="T21" fmla="*/ 2147483647 h 79"/>
                <a:gd name="T22" fmla="*/ 2147483647 w 32"/>
                <a:gd name="T23" fmla="*/ 2147483647 h 79"/>
                <a:gd name="T24" fmla="*/ 2147483647 w 32"/>
                <a:gd name="T25" fmla="*/ 2147483647 h 79"/>
                <a:gd name="T26" fmla="*/ 2147483647 w 32"/>
                <a:gd name="T27" fmla="*/ 2147483647 h 79"/>
                <a:gd name="T28" fmla="*/ 2147483647 w 32"/>
                <a:gd name="T29" fmla="*/ 2147483647 h 79"/>
                <a:gd name="T30" fmla="*/ 2147483647 w 32"/>
                <a:gd name="T31" fmla="*/ 2147483647 h 79"/>
                <a:gd name="T32" fmla="*/ 2147483647 w 32"/>
                <a:gd name="T33" fmla="*/ 2147483647 h 79"/>
                <a:gd name="T34" fmla="*/ 2147483647 w 32"/>
                <a:gd name="T35" fmla="*/ 2147483647 h 79"/>
                <a:gd name="T36" fmla="*/ 2147483647 w 32"/>
                <a:gd name="T37" fmla="*/ 2147483647 h 79"/>
                <a:gd name="T38" fmla="*/ 2147483647 w 32"/>
                <a:gd name="T39" fmla="*/ 2147483647 h 79"/>
                <a:gd name="T40" fmla="*/ 2147483647 w 32"/>
                <a:gd name="T41" fmla="*/ 2147483647 h 79"/>
                <a:gd name="T42" fmla="*/ 2147483647 w 32"/>
                <a:gd name="T43" fmla="*/ 2147483647 h 79"/>
                <a:gd name="T44" fmla="*/ 2147483647 w 32"/>
                <a:gd name="T45" fmla="*/ 2147483647 h 79"/>
                <a:gd name="T46" fmla="*/ 2147483647 w 32"/>
                <a:gd name="T47" fmla="*/ 2147483647 h 79"/>
                <a:gd name="T48" fmla="*/ 2147483647 w 32"/>
                <a:gd name="T49" fmla="*/ 2147483647 h 79"/>
                <a:gd name="T50" fmla="*/ 2147483647 w 32"/>
                <a:gd name="T51" fmla="*/ 2147483647 h 79"/>
                <a:gd name="T52" fmla="*/ 2147483647 w 32"/>
                <a:gd name="T53" fmla="*/ 2147483647 h 79"/>
                <a:gd name="T54" fmla="*/ 2147483647 w 32"/>
                <a:gd name="T55" fmla="*/ 2147483647 h 79"/>
                <a:gd name="T56" fmla="*/ 2147483647 w 32"/>
                <a:gd name="T57" fmla="*/ 2147483647 h 7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32"/>
                <a:gd name="T88" fmla="*/ 0 h 79"/>
                <a:gd name="T89" fmla="*/ 32 w 32"/>
                <a:gd name="T90" fmla="*/ 79 h 79"/>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32" h="79">
                  <a:moveTo>
                    <a:pt x="14" y="76"/>
                  </a:moveTo>
                  <a:cubicBezTo>
                    <a:pt x="4" y="64"/>
                    <a:pt x="0" y="51"/>
                    <a:pt x="0" y="40"/>
                  </a:cubicBezTo>
                  <a:cubicBezTo>
                    <a:pt x="0" y="40"/>
                    <a:pt x="0" y="40"/>
                    <a:pt x="0" y="40"/>
                  </a:cubicBezTo>
                  <a:cubicBezTo>
                    <a:pt x="0" y="40"/>
                    <a:pt x="0" y="40"/>
                    <a:pt x="0" y="40"/>
                  </a:cubicBezTo>
                  <a:cubicBezTo>
                    <a:pt x="0" y="40"/>
                    <a:pt x="0" y="40"/>
                    <a:pt x="0" y="40"/>
                  </a:cubicBezTo>
                  <a:cubicBezTo>
                    <a:pt x="1" y="16"/>
                    <a:pt x="17" y="3"/>
                    <a:pt x="18" y="3"/>
                  </a:cubicBezTo>
                  <a:cubicBezTo>
                    <a:pt x="18" y="3"/>
                    <a:pt x="18" y="3"/>
                    <a:pt x="18" y="3"/>
                  </a:cubicBezTo>
                  <a:cubicBezTo>
                    <a:pt x="21" y="0"/>
                    <a:pt x="26" y="0"/>
                    <a:pt x="29" y="4"/>
                  </a:cubicBezTo>
                  <a:cubicBezTo>
                    <a:pt x="29" y="4"/>
                    <a:pt x="29" y="4"/>
                    <a:pt x="29" y="4"/>
                  </a:cubicBezTo>
                  <a:cubicBezTo>
                    <a:pt x="32" y="7"/>
                    <a:pt x="31" y="12"/>
                    <a:pt x="28" y="15"/>
                  </a:cubicBezTo>
                  <a:cubicBezTo>
                    <a:pt x="28" y="15"/>
                    <a:pt x="28" y="15"/>
                    <a:pt x="28" y="15"/>
                  </a:cubicBezTo>
                  <a:cubicBezTo>
                    <a:pt x="28" y="15"/>
                    <a:pt x="28" y="15"/>
                    <a:pt x="28" y="15"/>
                  </a:cubicBezTo>
                  <a:cubicBezTo>
                    <a:pt x="28" y="15"/>
                    <a:pt x="28" y="15"/>
                    <a:pt x="27" y="15"/>
                  </a:cubicBezTo>
                  <a:cubicBezTo>
                    <a:pt x="27" y="15"/>
                    <a:pt x="27" y="15"/>
                    <a:pt x="27" y="15"/>
                  </a:cubicBezTo>
                  <a:cubicBezTo>
                    <a:pt x="27" y="15"/>
                    <a:pt x="27" y="16"/>
                    <a:pt x="26" y="16"/>
                  </a:cubicBezTo>
                  <a:cubicBezTo>
                    <a:pt x="26" y="16"/>
                    <a:pt x="26" y="16"/>
                    <a:pt x="26" y="16"/>
                  </a:cubicBezTo>
                  <a:cubicBezTo>
                    <a:pt x="25" y="18"/>
                    <a:pt x="24" y="19"/>
                    <a:pt x="22" y="22"/>
                  </a:cubicBezTo>
                  <a:cubicBezTo>
                    <a:pt x="22" y="22"/>
                    <a:pt x="22" y="22"/>
                    <a:pt x="22" y="22"/>
                  </a:cubicBezTo>
                  <a:cubicBezTo>
                    <a:pt x="19" y="26"/>
                    <a:pt x="16" y="32"/>
                    <a:pt x="16" y="40"/>
                  </a:cubicBezTo>
                  <a:cubicBezTo>
                    <a:pt x="16" y="40"/>
                    <a:pt x="16" y="40"/>
                    <a:pt x="16" y="40"/>
                  </a:cubicBezTo>
                  <a:cubicBezTo>
                    <a:pt x="16" y="40"/>
                    <a:pt x="16" y="40"/>
                    <a:pt x="16" y="40"/>
                  </a:cubicBezTo>
                  <a:cubicBezTo>
                    <a:pt x="16" y="40"/>
                    <a:pt x="16" y="40"/>
                    <a:pt x="16" y="40"/>
                  </a:cubicBezTo>
                  <a:cubicBezTo>
                    <a:pt x="16" y="47"/>
                    <a:pt x="18" y="56"/>
                    <a:pt x="26" y="67"/>
                  </a:cubicBezTo>
                  <a:cubicBezTo>
                    <a:pt x="26" y="67"/>
                    <a:pt x="26" y="67"/>
                    <a:pt x="26" y="67"/>
                  </a:cubicBezTo>
                  <a:cubicBezTo>
                    <a:pt x="29" y="70"/>
                    <a:pt x="28" y="75"/>
                    <a:pt x="25" y="78"/>
                  </a:cubicBezTo>
                  <a:cubicBezTo>
                    <a:pt x="25" y="78"/>
                    <a:pt x="25" y="78"/>
                    <a:pt x="25" y="78"/>
                  </a:cubicBezTo>
                  <a:cubicBezTo>
                    <a:pt x="23" y="79"/>
                    <a:pt x="22" y="79"/>
                    <a:pt x="20" y="79"/>
                  </a:cubicBezTo>
                  <a:cubicBezTo>
                    <a:pt x="20" y="79"/>
                    <a:pt x="20" y="79"/>
                    <a:pt x="20" y="79"/>
                  </a:cubicBezTo>
                  <a:cubicBezTo>
                    <a:pt x="18" y="79"/>
                    <a:pt x="15" y="78"/>
                    <a:pt x="14" y="76"/>
                  </a:cubicBezTo>
                  <a:close/>
                </a:path>
              </a:pathLst>
            </a:custGeom>
            <a:grpFill/>
            <a:ln w="9525">
              <a:noFill/>
              <a:round/>
              <a:headEnd/>
              <a:tailEnd/>
            </a:ln>
            <a:extLst/>
          </p:spPr>
          <p:txBody>
            <a:bodyPr lIns="48000" tIns="48000" rIns="48000" bIns="48000"/>
            <a:lstStyle/>
            <a:p>
              <a:endParaRPr lang="zh-CN" altLang="en-US" sz="1400">
                <a:solidFill>
                  <a:srgbClr val="000000">
                    <a:lumMod val="95000"/>
                    <a:lumOff val="5000"/>
                  </a:srgbClr>
                </a:solidFill>
                <a:latin typeface="微软雅黑" panose="020B0503020204020204" pitchFamily="34" charset="-122"/>
                <a:ea typeface="微软雅黑" panose="020B0503020204020204" pitchFamily="34" charset="-122"/>
              </a:endParaRPr>
            </a:p>
          </p:txBody>
        </p:sp>
        <p:sp>
          <p:nvSpPr>
            <p:cNvPr id="287" name="Freeform 286"/>
            <p:cNvSpPr>
              <a:spLocks/>
            </p:cNvSpPr>
            <p:nvPr/>
          </p:nvSpPr>
          <p:spPr bwMode="auto">
            <a:xfrm>
              <a:off x="2790895" y="2002662"/>
              <a:ext cx="74839" cy="207337"/>
            </a:xfrm>
            <a:custGeom>
              <a:avLst/>
              <a:gdLst>
                <a:gd name="T0" fmla="*/ 2147483647 w 41"/>
                <a:gd name="T1" fmla="*/ 2147483647 h 123"/>
                <a:gd name="T2" fmla="*/ 0 w 41"/>
                <a:gd name="T3" fmla="*/ 2147483647 h 123"/>
                <a:gd name="T4" fmla="*/ 0 w 41"/>
                <a:gd name="T5" fmla="*/ 2147483647 h 123"/>
                <a:gd name="T6" fmla="*/ 2147483647 w 41"/>
                <a:gd name="T7" fmla="*/ 2147483647 h 123"/>
                <a:gd name="T8" fmla="*/ 2147483647 w 41"/>
                <a:gd name="T9" fmla="*/ 2147483647 h 123"/>
                <a:gd name="T10" fmla="*/ 2147483647 w 41"/>
                <a:gd name="T11" fmla="*/ 2147483647 h 123"/>
                <a:gd name="T12" fmla="*/ 2147483647 w 41"/>
                <a:gd name="T13" fmla="*/ 2147483647 h 123"/>
                <a:gd name="T14" fmla="*/ 2147483647 w 41"/>
                <a:gd name="T15" fmla="*/ 2147483647 h 123"/>
                <a:gd name="T16" fmla="*/ 2147483647 w 41"/>
                <a:gd name="T17" fmla="*/ 2147483647 h 123"/>
                <a:gd name="T18" fmla="*/ 2147483647 w 41"/>
                <a:gd name="T19" fmla="*/ 2147483647 h 123"/>
                <a:gd name="T20" fmla="*/ 2147483647 w 41"/>
                <a:gd name="T21" fmla="*/ 2147483647 h 123"/>
                <a:gd name="T22" fmla="*/ 2147483647 w 41"/>
                <a:gd name="T23" fmla="*/ 2147483647 h 123"/>
                <a:gd name="T24" fmla="*/ 2147483647 w 41"/>
                <a:gd name="T25" fmla="*/ 2147483647 h 123"/>
                <a:gd name="T26" fmla="*/ 2147483647 w 41"/>
                <a:gd name="T27" fmla="*/ 2147483647 h 123"/>
                <a:gd name="T28" fmla="*/ 2147483647 w 41"/>
                <a:gd name="T29" fmla="*/ 2147483647 h 123"/>
                <a:gd name="T30" fmla="*/ 2147483647 w 41"/>
                <a:gd name="T31" fmla="*/ 2147483647 h 123"/>
                <a:gd name="T32" fmla="*/ 2147483647 w 41"/>
                <a:gd name="T33" fmla="*/ 2147483647 h 123"/>
                <a:gd name="T34" fmla="*/ 2147483647 w 41"/>
                <a:gd name="T35" fmla="*/ 2147483647 h 123"/>
                <a:gd name="T36" fmla="*/ 2147483647 w 41"/>
                <a:gd name="T37" fmla="*/ 2147483647 h 123"/>
                <a:gd name="T38" fmla="*/ 2147483647 w 41"/>
                <a:gd name="T39" fmla="*/ 2147483647 h 123"/>
                <a:gd name="T40" fmla="*/ 2147483647 w 41"/>
                <a:gd name="T41" fmla="*/ 2147483647 h 123"/>
                <a:gd name="T42" fmla="*/ 2147483647 w 41"/>
                <a:gd name="T43" fmla="*/ 2147483647 h 123"/>
                <a:gd name="T44" fmla="*/ 2147483647 w 41"/>
                <a:gd name="T45" fmla="*/ 2147483647 h 123"/>
                <a:gd name="T46" fmla="*/ 2147483647 w 41"/>
                <a:gd name="T47" fmla="*/ 2147483647 h 123"/>
                <a:gd name="T48" fmla="*/ 2147483647 w 41"/>
                <a:gd name="T49" fmla="*/ 2147483647 h 12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1"/>
                <a:gd name="T76" fmla="*/ 0 h 123"/>
                <a:gd name="T77" fmla="*/ 41 w 41"/>
                <a:gd name="T78" fmla="*/ 123 h 12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1" h="123">
                  <a:moveTo>
                    <a:pt x="20" y="120"/>
                  </a:moveTo>
                  <a:cubicBezTo>
                    <a:pt x="5" y="100"/>
                    <a:pt x="0" y="80"/>
                    <a:pt x="0" y="64"/>
                  </a:cubicBezTo>
                  <a:cubicBezTo>
                    <a:pt x="0" y="64"/>
                    <a:pt x="0" y="64"/>
                    <a:pt x="0" y="64"/>
                  </a:cubicBezTo>
                  <a:cubicBezTo>
                    <a:pt x="0" y="26"/>
                    <a:pt x="26" y="3"/>
                    <a:pt x="27" y="3"/>
                  </a:cubicBezTo>
                  <a:cubicBezTo>
                    <a:pt x="27" y="3"/>
                    <a:pt x="27" y="3"/>
                    <a:pt x="27" y="3"/>
                  </a:cubicBezTo>
                  <a:cubicBezTo>
                    <a:pt x="27" y="3"/>
                    <a:pt x="27" y="3"/>
                    <a:pt x="27" y="3"/>
                  </a:cubicBezTo>
                  <a:cubicBezTo>
                    <a:pt x="30" y="0"/>
                    <a:pt x="35" y="0"/>
                    <a:pt x="38" y="3"/>
                  </a:cubicBezTo>
                  <a:cubicBezTo>
                    <a:pt x="38" y="3"/>
                    <a:pt x="38" y="3"/>
                    <a:pt x="38" y="3"/>
                  </a:cubicBezTo>
                  <a:cubicBezTo>
                    <a:pt x="41" y="7"/>
                    <a:pt x="41" y="12"/>
                    <a:pt x="37" y="14"/>
                  </a:cubicBezTo>
                  <a:cubicBezTo>
                    <a:pt x="37" y="14"/>
                    <a:pt x="37" y="14"/>
                    <a:pt x="37" y="14"/>
                  </a:cubicBezTo>
                  <a:cubicBezTo>
                    <a:pt x="37" y="14"/>
                    <a:pt x="37" y="15"/>
                    <a:pt x="37" y="15"/>
                  </a:cubicBezTo>
                  <a:cubicBezTo>
                    <a:pt x="37" y="15"/>
                    <a:pt x="37" y="15"/>
                    <a:pt x="37" y="15"/>
                  </a:cubicBezTo>
                  <a:cubicBezTo>
                    <a:pt x="36" y="16"/>
                    <a:pt x="35" y="17"/>
                    <a:pt x="34" y="18"/>
                  </a:cubicBezTo>
                  <a:cubicBezTo>
                    <a:pt x="34" y="18"/>
                    <a:pt x="34" y="18"/>
                    <a:pt x="34" y="18"/>
                  </a:cubicBezTo>
                  <a:cubicBezTo>
                    <a:pt x="32" y="20"/>
                    <a:pt x="29" y="23"/>
                    <a:pt x="26" y="28"/>
                  </a:cubicBezTo>
                  <a:cubicBezTo>
                    <a:pt x="26" y="28"/>
                    <a:pt x="26" y="28"/>
                    <a:pt x="26" y="28"/>
                  </a:cubicBezTo>
                  <a:cubicBezTo>
                    <a:pt x="21" y="37"/>
                    <a:pt x="15" y="49"/>
                    <a:pt x="15" y="64"/>
                  </a:cubicBezTo>
                  <a:cubicBezTo>
                    <a:pt x="15" y="64"/>
                    <a:pt x="15" y="64"/>
                    <a:pt x="15" y="64"/>
                  </a:cubicBezTo>
                  <a:cubicBezTo>
                    <a:pt x="15" y="77"/>
                    <a:pt x="20" y="92"/>
                    <a:pt x="33" y="110"/>
                  </a:cubicBezTo>
                  <a:cubicBezTo>
                    <a:pt x="33" y="110"/>
                    <a:pt x="33" y="110"/>
                    <a:pt x="33" y="110"/>
                  </a:cubicBezTo>
                  <a:cubicBezTo>
                    <a:pt x="35" y="114"/>
                    <a:pt x="35" y="119"/>
                    <a:pt x="31" y="121"/>
                  </a:cubicBezTo>
                  <a:cubicBezTo>
                    <a:pt x="31" y="121"/>
                    <a:pt x="31" y="121"/>
                    <a:pt x="31" y="121"/>
                  </a:cubicBezTo>
                  <a:cubicBezTo>
                    <a:pt x="30" y="122"/>
                    <a:pt x="28" y="123"/>
                    <a:pt x="27" y="123"/>
                  </a:cubicBezTo>
                  <a:cubicBezTo>
                    <a:pt x="27" y="123"/>
                    <a:pt x="27" y="123"/>
                    <a:pt x="27" y="123"/>
                  </a:cubicBezTo>
                  <a:cubicBezTo>
                    <a:pt x="24" y="123"/>
                    <a:pt x="22" y="122"/>
                    <a:pt x="20" y="120"/>
                  </a:cubicBezTo>
                  <a:close/>
                </a:path>
              </a:pathLst>
            </a:custGeom>
            <a:grpFill/>
            <a:ln w="9525">
              <a:noFill/>
              <a:round/>
              <a:headEnd/>
              <a:tailEnd/>
            </a:ln>
            <a:extLst/>
          </p:spPr>
          <p:txBody>
            <a:bodyPr lIns="48000" tIns="48000" rIns="48000" bIns="48000"/>
            <a:lstStyle/>
            <a:p>
              <a:endParaRPr lang="zh-CN" altLang="en-US" sz="1400">
                <a:solidFill>
                  <a:srgbClr val="000000">
                    <a:lumMod val="95000"/>
                    <a:lumOff val="5000"/>
                  </a:srgbClr>
                </a:solidFill>
                <a:latin typeface="微软雅黑" panose="020B0503020204020204" pitchFamily="34" charset="-122"/>
                <a:ea typeface="微软雅黑" panose="020B0503020204020204" pitchFamily="34" charset="-122"/>
              </a:endParaRPr>
            </a:p>
          </p:txBody>
        </p:sp>
        <p:sp>
          <p:nvSpPr>
            <p:cNvPr id="288" name="Oval 287"/>
            <p:cNvSpPr>
              <a:spLocks noChangeArrowheads="1"/>
            </p:cNvSpPr>
            <p:nvPr/>
          </p:nvSpPr>
          <p:spPr bwMode="auto">
            <a:xfrm>
              <a:off x="2915112" y="2085312"/>
              <a:ext cx="52464" cy="49162"/>
            </a:xfrm>
            <a:prstGeom prst="ellipse">
              <a:avLst/>
            </a:prstGeom>
            <a:grpFill/>
            <a:ln w="9525">
              <a:noFill/>
              <a:round/>
              <a:headEnd/>
              <a:tailEnd/>
            </a:ln>
            <a:extLst/>
          </p:spPr>
          <p:txBody>
            <a:bodyPr lIns="48000" tIns="48000" rIns="48000" bIns="48000"/>
            <a:lstStyle>
              <a:lvl1pPr eaLnBrk="0" hangingPunct="0">
                <a:defRPr sz="1200" b="1">
                  <a:solidFill>
                    <a:schemeClr val="tx1"/>
                  </a:solidFill>
                  <a:latin typeface="Arial" panose="020B0604020202020204" pitchFamily="34" charset="0"/>
                  <a:ea typeface="宋体" panose="02010600030101010101" pitchFamily="2" charset="-122"/>
                </a:defRPr>
              </a:lvl1pPr>
              <a:lvl2pPr marL="742950" indent="-285750" eaLnBrk="0" hangingPunct="0">
                <a:defRPr sz="1200" b="1">
                  <a:solidFill>
                    <a:schemeClr val="tx1"/>
                  </a:solidFill>
                  <a:latin typeface="Arial" panose="020B0604020202020204" pitchFamily="34" charset="0"/>
                  <a:ea typeface="宋体" panose="02010600030101010101" pitchFamily="2" charset="-122"/>
                </a:defRPr>
              </a:lvl2pPr>
              <a:lvl3pPr marL="1143000" indent="-228600" eaLnBrk="0" hangingPunct="0">
                <a:defRPr sz="1200" b="1">
                  <a:solidFill>
                    <a:schemeClr val="tx1"/>
                  </a:solidFill>
                  <a:latin typeface="Arial" panose="020B0604020202020204" pitchFamily="34" charset="0"/>
                  <a:ea typeface="宋体" panose="02010600030101010101" pitchFamily="2" charset="-122"/>
                </a:defRPr>
              </a:lvl3pPr>
              <a:lvl4pPr marL="1600200" indent="-228600" eaLnBrk="0" hangingPunct="0">
                <a:defRPr sz="1200" b="1">
                  <a:solidFill>
                    <a:schemeClr val="tx1"/>
                  </a:solidFill>
                  <a:latin typeface="Arial" panose="020B0604020202020204" pitchFamily="34" charset="0"/>
                  <a:ea typeface="宋体" panose="02010600030101010101" pitchFamily="2" charset="-122"/>
                </a:defRPr>
              </a:lvl4pPr>
              <a:lvl5pPr marL="2057400" indent="-228600" eaLnBrk="0" hangingPunct="0">
                <a:defRPr sz="1200" b="1">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sz="1200" b="1">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sz="1200" b="1">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sz="1200" b="1">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sz="1200" b="1">
                  <a:solidFill>
                    <a:schemeClr val="tx1"/>
                  </a:solidFill>
                  <a:latin typeface="Arial" panose="020B0604020202020204" pitchFamily="34" charset="0"/>
                  <a:ea typeface="宋体" panose="02010600030101010101" pitchFamily="2" charset="-122"/>
                </a:defRPr>
              </a:lvl9pPr>
            </a:lstStyle>
            <a:p>
              <a:pPr eaLnBrk="1" hangingPunct="1"/>
              <a:endParaRPr lang="zh-CN" altLang="en-US" sz="1400" b="0">
                <a:solidFill>
                  <a:srgbClr val="000000">
                    <a:lumMod val="95000"/>
                    <a:lumOff val="5000"/>
                  </a:srgbClr>
                </a:solidFill>
                <a:latin typeface="微软雅黑" panose="020B0503020204020204" pitchFamily="34" charset="-122"/>
                <a:ea typeface="微软雅黑" panose="020B0503020204020204" pitchFamily="34" charset="-122"/>
              </a:endParaRPr>
            </a:p>
          </p:txBody>
        </p:sp>
      </p:grpSp>
      <p:sp>
        <p:nvSpPr>
          <p:cNvPr id="291" name="Rectangle 290"/>
          <p:cNvSpPr/>
          <p:nvPr/>
        </p:nvSpPr>
        <p:spPr bwMode="auto">
          <a:xfrm>
            <a:off x="3647848" y="1049054"/>
            <a:ext cx="6520691" cy="384725"/>
          </a:xfrm>
          <a:prstGeom prst="rect">
            <a:avLst/>
          </a:prstGeom>
          <a:solidFill>
            <a:schemeClr val="tx1">
              <a:lumMod val="50000"/>
              <a:lumOff val="50000"/>
              <a:alpha val="10000"/>
            </a:schemeClr>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a:buClr>
                <a:srgbClr val="CC9900"/>
              </a:buClr>
            </a:pPr>
            <a:r>
              <a:rPr lang="en-US" altLang="zh-CN" sz="1400" b="1" dirty="0">
                <a:solidFill>
                  <a:srgbClr val="000000"/>
                </a:solidFill>
                <a:latin typeface="微软雅黑" panose="020B0503020204020204" pitchFamily="34" charset="-122"/>
                <a:ea typeface="微软雅黑" panose="020B0503020204020204" pitchFamily="34" charset="-122"/>
              </a:rPr>
              <a:t>Operator</a:t>
            </a:r>
            <a:endParaRPr lang="en-US" sz="1400" b="1" dirty="0">
              <a:solidFill>
                <a:srgbClr val="000000"/>
              </a:solidFill>
              <a:latin typeface="微软雅黑" panose="020B0503020204020204" pitchFamily="34" charset="-122"/>
              <a:ea typeface="微软雅黑" panose="020B0503020204020204" pitchFamily="34" charset="-122"/>
            </a:endParaRPr>
          </a:p>
        </p:txBody>
      </p:sp>
      <p:sp>
        <p:nvSpPr>
          <p:cNvPr id="292" name="Rectangle 291"/>
          <p:cNvSpPr/>
          <p:nvPr/>
        </p:nvSpPr>
        <p:spPr bwMode="auto">
          <a:xfrm>
            <a:off x="10246472" y="1049054"/>
            <a:ext cx="1898201" cy="384725"/>
          </a:xfrm>
          <a:prstGeom prst="rect">
            <a:avLst/>
          </a:prstGeom>
          <a:solidFill>
            <a:schemeClr val="tx1">
              <a:lumMod val="50000"/>
              <a:lumOff val="50000"/>
              <a:alpha val="10000"/>
            </a:schemeClr>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a:buClr>
                <a:srgbClr val="CC9900"/>
              </a:buClr>
            </a:pPr>
            <a:r>
              <a:rPr lang="en-US" altLang="zh-CN" sz="1400" b="1" dirty="0">
                <a:solidFill>
                  <a:srgbClr val="000000"/>
                </a:solidFill>
                <a:latin typeface="微软雅黑" panose="020B0503020204020204" pitchFamily="34" charset="-122"/>
                <a:ea typeface="微软雅黑" panose="020B0503020204020204" pitchFamily="34" charset="-122"/>
              </a:rPr>
              <a:t>Tenant</a:t>
            </a:r>
            <a:endParaRPr lang="zh-CN" altLang="en-US" sz="1400" b="1" dirty="0">
              <a:solidFill>
                <a:srgbClr val="000000"/>
              </a:solidFill>
              <a:latin typeface="微软雅黑" panose="020B0503020204020204" pitchFamily="34" charset="-122"/>
              <a:ea typeface="微软雅黑" panose="020B0503020204020204" pitchFamily="34" charset="-122"/>
            </a:endParaRPr>
          </a:p>
        </p:txBody>
      </p:sp>
      <p:sp>
        <p:nvSpPr>
          <p:cNvPr id="293" name="Rectangle 292"/>
          <p:cNvSpPr/>
          <p:nvPr/>
        </p:nvSpPr>
        <p:spPr bwMode="auto">
          <a:xfrm>
            <a:off x="3698658" y="2677164"/>
            <a:ext cx="675389" cy="3518136"/>
          </a:xfrm>
          <a:prstGeom prst="rect">
            <a:avLst/>
          </a:prstGeom>
          <a:noFill/>
          <a:ln w="12700" cap="flat" cmpd="sng" algn="ctr">
            <a:solidFill>
              <a:schemeClr val="tx1"/>
            </a:solidFill>
            <a:prstDash val="dash"/>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a:buClr>
                <a:srgbClr val="CC9900"/>
              </a:buClr>
            </a:pPr>
            <a:r>
              <a:rPr lang="en-US" sz="1467" dirty="0">
                <a:solidFill>
                  <a:srgbClr val="000000"/>
                </a:solidFill>
                <a:latin typeface="微软雅黑" panose="020B0503020204020204" pitchFamily="34" charset="-122"/>
                <a:ea typeface="微软雅黑" panose="020B0503020204020204" pitchFamily="34" charset="-122"/>
              </a:rPr>
              <a:t>RAN</a:t>
            </a:r>
          </a:p>
        </p:txBody>
      </p:sp>
      <p:grpSp>
        <p:nvGrpSpPr>
          <p:cNvPr id="320" name="组合 1164"/>
          <p:cNvGrpSpPr>
            <a:grpSpLocks/>
          </p:cNvGrpSpPr>
          <p:nvPr/>
        </p:nvGrpSpPr>
        <p:grpSpPr bwMode="auto">
          <a:xfrm>
            <a:off x="10796475" y="3795949"/>
            <a:ext cx="241155" cy="323984"/>
            <a:chOff x="690563" y="407988"/>
            <a:chExt cx="487363" cy="755650"/>
          </a:xfrm>
        </p:grpSpPr>
        <p:sp>
          <p:nvSpPr>
            <p:cNvPr id="321" name="Freeform 8"/>
            <p:cNvSpPr>
              <a:spLocks/>
            </p:cNvSpPr>
            <p:nvPr/>
          </p:nvSpPr>
          <p:spPr bwMode="auto">
            <a:xfrm>
              <a:off x="692151" y="582613"/>
              <a:ext cx="238125" cy="581025"/>
            </a:xfrm>
            <a:custGeom>
              <a:avLst/>
              <a:gdLst>
                <a:gd name="T0" fmla="*/ 2147483647 w 150"/>
                <a:gd name="T1" fmla="*/ 2147483647 h 366"/>
                <a:gd name="T2" fmla="*/ 0 w 150"/>
                <a:gd name="T3" fmla="*/ 2147483647 h 366"/>
                <a:gd name="T4" fmla="*/ 0 w 150"/>
                <a:gd name="T5" fmla="*/ 0 h 366"/>
                <a:gd name="T6" fmla="*/ 2147483647 w 150"/>
                <a:gd name="T7" fmla="*/ 2147483647 h 366"/>
                <a:gd name="T8" fmla="*/ 2147483647 w 150"/>
                <a:gd name="T9" fmla="*/ 2147483647 h 366"/>
                <a:gd name="T10" fmla="*/ 0 60000 65536"/>
                <a:gd name="T11" fmla="*/ 0 60000 65536"/>
                <a:gd name="T12" fmla="*/ 0 60000 65536"/>
                <a:gd name="T13" fmla="*/ 0 60000 65536"/>
                <a:gd name="T14" fmla="*/ 0 60000 65536"/>
                <a:gd name="T15" fmla="*/ 0 w 150"/>
                <a:gd name="T16" fmla="*/ 0 h 366"/>
                <a:gd name="T17" fmla="*/ 150 w 150"/>
                <a:gd name="T18" fmla="*/ 366 h 366"/>
              </a:gdLst>
              <a:ahLst/>
              <a:cxnLst>
                <a:cxn ang="T10">
                  <a:pos x="T0" y="T1"/>
                </a:cxn>
                <a:cxn ang="T11">
                  <a:pos x="T2" y="T3"/>
                </a:cxn>
                <a:cxn ang="T12">
                  <a:pos x="T4" y="T5"/>
                </a:cxn>
                <a:cxn ang="T13">
                  <a:pos x="T6" y="T7"/>
                </a:cxn>
                <a:cxn ang="T14">
                  <a:pos x="T8" y="T9"/>
                </a:cxn>
              </a:cxnLst>
              <a:rect l="T15" t="T16" r="T17" b="T18"/>
              <a:pathLst>
                <a:path w="150" h="366">
                  <a:moveTo>
                    <a:pt x="150" y="366"/>
                  </a:moveTo>
                  <a:lnTo>
                    <a:pt x="0" y="342"/>
                  </a:lnTo>
                  <a:lnTo>
                    <a:pt x="0" y="0"/>
                  </a:lnTo>
                  <a:lnTo>
                    <a:pt x="150" y="26"/>
                  </a:lnTo>
                  <a:lnTo>
                    <a:pt x="150" y="366"/>
                  </a:lnTo>
                  <a:close/>
                </a:path>
              </a:pathLst>
            </a:custGeom>
            <a:solidFill>
              <a:srgbClr val="0068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322" name="Freeform 9"/>
            <p:cNvSpPr>
              <a:spLocks/>
            </p:cNvSpPr>
            <p:nvPr/>
          </p:nvSpPr>
          <p:spPr bwMode="auto">
            <a:xfrm>
              <a:off x="690563" y="627063"/>
              <a:ext cx="242888" cy="53975"/>
            </a:xfrm>
            <a:custGeom>
              <a:avLst/>
              <a:gdLst>
                <a:gd name="T0" fmla="*/ 2147483647 w 153"/>
                <a:gd name="T1" fmla="*/ 2147483647 h 34"/>
                <a:gd name="T2" fmla="*/ 0 w 153"/>
                <a:gd name="T3" fmla="*/ 2147483647 h 34"/>
                <a:gd name="T4" fmla="*/ 0 w 153"/>
                <a:gd name="T5" fmla="*/ 0 h 34"/>
                <a:gd name="T6" fmla="*/ 2147483647 w 153"/>
                <a:gd name="T7" fmla="*/ 2147483647 h 34"/>
                <a:gd name="T8" fmla="*/ 2147483647 w 153"/>
                <a:gd name="T9" fmla="*/ 2147483647 h 34"/>
                <a:gd name="T10" fmla="*/ 0 60000 65536"/>
                <a:gd name="T11" fmla="*/ 0 60000 65536"/>
                <a:gd name="T12" fmla="*/ 0 60000 65536"/>
                <a:gd name="T13" fmla="*/ 0 60000 65536"/>
                <a:gd name="T14" fmla="*/ 0 60000 65536"/>
                <a:gd name="T15" fmla="*/ 0 w 153"/>
                <a:gd name="T16" fmla="*/ 0 h 34"/>
                <a:gd name="T17" fmla="*/ 153 w 153"/>
                <a:gd name="T18" fmla="*/ 34 h 34"/>
              </a:gdLst>
              <a:ahLst/>
              <a:cxnLst>
                <a:cxn ang="T10">
                  <a:pos x="T0" y="T1"/>
                </a:cxn>
                <a:cxn ang="T11">
                  <a:pos x="T2" y="T3"/>
                </a:cxn>
                <a:cxn ang="T12">
                  <a:pos x="T4" y="T5"/>
                </a:cxn>
                <a:cxn ang="T13">
                  <a:pos x="T6" y="T7"/>
                </a:cxn>
                <a:cxn ang="T14">
                  <a:pos x="T8" y="T9"/>
                </a:cxn>
              </a:cxnLst>
              <a:rect l="T15" t="T16" r="T17" b="T18"/>
              <a:pathLst>
                <a:path w="153" h="34">
                  <a:moveTo>
                    <a:pt x="153" y="34"/>
                  </a:moveTo>
                  <a:lnTo>
                    <a:pt x="0" y="8"/>
                  </a:lnTo>
                  <a:lnTo>
                    <a:pt x="0" y="0"/>
                  </a:lnTo>
                  <a:lnTo>
                    <a:pt x="153" y="26"/>
                  </a:lnTo>
                  <a:lnTo>
                    <a:pt x="153" y="3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323" name="Freeform 10"/>
            <p:cNvSpPr>
              <a:spLocks/>
            </p:cNvSpPr>
            <p:nvPr/>
          </p:nvSpPr>
          <p:spPr bwMode="auto">
            <a:xfrm>
              <a:off x="766763" y="982663"/>
              <a:ext cx="166688" cy="36513"/>
            </a:xfrm>
            <a:custGeom>
              <a:avLst/>
              <a:gdLst>
                <a:gd name="T0" fmla="*/ 2147483647 w 105"/>
                <a:gd name="T1" fmla="*/ 2147483647 h 23"/>
                <a:gd name="T2" fmla="*/ 0 w 105"/>
                <a:gd name="T3" fmla="*/ 2147483647 h 23"/>
                <a:gd name="T4" fmla="*/ 0 w 105"/>
                <a:gd name="T5" fmla="*/ 0 h 23"/>
                <a:gd name="T6" fmla="*/ 2147483647 w 105"/>
                <a:gd name="T7" fmla="*/ 2147483647 h 23"/>
                <a:gd name="T8" fmla="*/ 2147483647 w 105"/>
                <a:gd name="T9" fmla="*/ 2147483647 h 23"/>
                <a:gd name="T10" fmla="*/ 0 60000 65536"/>
                <a:gd name="T11" fmla="*/ 0 60000 65536"/>
                <a:gd name="T12" fmla="*/ 0 60000 65536"/>
                <a:gd name="T13" fmla="*/ 0 60000 65536"/>
                <a:gd name="T14" fmla="*/ 0 60000 65536"/>
                <a:gd name="T15" fmla="*/ 0 w 105"/>
                <a:gd name="T16" fmla="*/ 0 h 23"/>
                <a:gd name="T17" fmla="*/ 105 w 105"/>
                <a:gd name="T18" fmla="*/ 23 h 23"/>
              </a:gdLst>
              <a:ahLst/>
              <a:cxnLst>
                <a:cxn ang="T10">
                  <a:pos x="T0" y="T1"/>
                </a:cxn>
                <a:cxn ang="T11">
                  <a:pos x="T2" y="T3"/>
                </a:cxn>
                <a:cxn ang="T12">
                  <a:pos x="T4" y="T5"/>
                </a:cxn>
                <a:cxn ang="T13">
                  <a:pos x="T6" y="T7"/>
                </a:cxn>
                <a:cxn ang="T14">
                  <a:pos x="T8" y="T9"/>
                </a:cxn>
              </a:cxnLst>
              <a:rect l="T15" t="T16" r="T17" b="T18"/>
              <a:pathLst>
                <a:path w="105" h="23">
                  <a:moveTo>
                    <a:pt x="105" y="23"/>
                  </a:moveTo>
                  <a:lnTo>
                    <a:pt x="0" y="5"/>
                  </a:lnTo>
                  <a:lnTo>
                    <a:pt x="0" y="0"/>
                  </a:lnTo>
                  <a:lnTo>
                    <a:pt x="105" y="18"/>
                  </a:lnTo>
                  <a:lnTo>
                    <a:pt x="105"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324" name="Freeform 11"/>
            <p:cNvSpPr>
              <a:spLocks/>
            </p:cNvSpPr>
            <p:nvPr/>
          </p:nvSpPr>
          <p:spPr bwMode="auto">
            <a:xfrm>
              <a:off x="766763" y="1001713"/>
              <a:ext cx="166688" cy="36513"/>
            </a:xfrm>
            <a:custGeom>
              <a:avLst/>
              <a:gdLst>
                <a:gd name="T0" fmla="*/ 2147483647 w 105"/>
                <a:gd name="T1" fmla="*/ 2147483647 h 23"/>
                <a:gd name="T2" fmla="*/ 0 w 105"/>
                <a:gd name="T3" fmla="*/ 2147483647 h 23"/>
                <a:gd name="T4" fmla="*/ 0 w 105"/>
                <a:gd name="T5" fmla="*/ 0 h 23"/>
                <a:gd name="T6" fmla="*/ 2147483647 w 105"/>
                <a:gd name="T7" fmla="*/ 2147483647 h 23"/>
                <a:gd name="T8" fmla="*/ 2147483647 w 105"/>
                <a:gd name="T9" fmla="*/ 2147483647 h 23"/>
                <a:gd name="T10" fmla="*/ 0 60000 65536"/>
                <a:gd name="T11" fmla="*/ 0 60000 65536"/>
                <a:gd name="T12" fmla="*/ 0 60000 65536"/>
                <a:gd name="T13" fmla="*/ 0 60000 65536"/>
                <a:gd name="T14" fmla="*/ 0 60000 65536"/>
                <a:gd name="T15" fmla="*/ 0 w 105"/>
                <a:gd name="T16" fmla="*/ 0 h 23"/>
                <a:gd name="T17" fmla="*/ 105 w 105"/>
                <a:gd name="T18" fmla="*/ 23 h 23"/>
              </a:gdLst>
              <a:ahLst/>
              <a:cxnLst>
                <a:cxn ang="T10">
                  <a:pos x="T0" y="T1"/>
                </a:cxn>
                <a:cxn ang="T11">
                  <a:pos x="T2" y="T3"/>
                </a:cxn>
                <a:cxn ang="T12">
                  <a:pos x="T4" y="T5"/>
                </a:cxn>
                <a:cxn ang="T13">
                  <a:pos x="T6" y="T7"/>
                </a:cxn>
                <a:cxn ang="T14">
                  <a:pos x="T8" y="T9"/>
                </a:cxn>
              </a:cxnLst>
              <a:rect l="T15" t="T16" r="T17" b="T18"/>
              <a:pathLst>
                <a:path w="105" h="23">
                  <a:moveTo>
                    <a:pt x="105" y="23"/>
                  </a:moveTo>
                  <a:lnTo>
                    <a:pt x="0" y="6"/>
                  </a:lnTo>
                  <a:lnTo>
                    <a:pt x="0" y="0"/>
                  </a:lnTo>
                  <a:lnTo>
                    <a:pt x="105" y="18"/>
                  </a:lnTo>
                  <a:lnTo>
                    <a:pt x="105"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325" name="Freeform 12"/>
            <p:cNvSpPr>
              <a:spLocks/>
            </p:cNvSpPr>
            <p:nvPr/>
          </p:nvSpPr>
          <p:spPr bwMode="auto">
            <a:xfrm>
              <a:off x="766763" y="1020763"/>
              <a:ext cx="166688" cy="36513"/>
            </a:xfrm>
            <a:custGeom>
              <a:avLst/>
              <a:gdLst>
                <a:gd name="T0" fmla="*/ 2147483647 w 105"/>
                <a:gd name="T1" fmla="*/ 2147483647 h 23"/>
                <a:gd name="T2" fmla="*/ 0 w 105"/>
                <a:gd name="T3" fmla="*/ 2147483647 h 23"/>
                <a:gd name="T4" fmla="*/ 0 w 105"/>
                <a:gd name="T5" fmla="*/ 0 h 23"/>
                <a:gd name="T6" fmla="*/ 2147483647 w 105"/>
                <a:gd name="T7" fmla="*/ 2147483647 h 23"/>
                <a:gd name="T8" fmla="*/ 2147483647 w 105"/>
                <a:gd name="T9" fmla="*/ 2147483647 h 23"/>
                <a:gd name="T10" fmla="*/ 0 60000 65536"/>
                <a:gd name="T11" fmla="*/ 0 60000 65536"/>
                <a:gd name="T12" fmla="*/ 0 60000 65536"/>
                <a:gd name="T13" fmla="*/ 0 60000 65536"/>
                <a:gd name="T14" fmla="*/ 0 60000 65536"/>
                <a:gd name="T15" fmla="*/ 0 w 105"/>
                <a:gd name="T16" fmla="*/ 0 h 23"/>
                <a:gd name="T17" fmla="*/ 105 w 105"/>
                <a:gd name="T18" fmla="*/ 23 h 23"/>
              </a:gdLst>
              <a:ahLst/>
              <a:cxnLst>
                <a:cxn ang="T10">
                  <a:pos x="T0" y="T1"/>
                </a:cxn>
                <a:cxn ang="T11">
                  <a:pos x="T2" y="T3"/>
                </a:cxn>
                <a:cxn ang="T12">
                  <a:pos x="T4" y="T5"/>
                </a:cxn>
                <a:cxn ang="T13">
                  <a:pos x="T6" y="T7"/>
                </a:cxn>
                <a:cxn ang="T14">
                  <a:pos x="T8" y="T9"/>
                </a:cxn>
              </a:cxnLst>
              <a:rect l="T15" t="T16" r="T17" b="T18"/>
              <a:pathLst>
                <a:path w="105" h="23">
                  <a:moveTo>
                    <a:pt x="105" y="23"/>
                  </a:moveTo>
                  <a:lnTo>
                    <a:pt x="0" y="6"/>
                  </a:lnTo>
                  <a:lnTo>
                    <a:pt x="0" y="0"/>
                  </a:lnTo>
                  <a:lnTo>
                    <a:pt x="105" y="18"/>
                  </a:lnTo>
                  <a:lnTo>
                    <a:pt x="105"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326" name="Freeform 13"/>
            <p:cNvSpPr>
              <a:spLocks/>
            </p:cNvSpPr>
            <p:nvPr/>
          </p:nvSpPr>
          <p:spPr bwMode="auto">
            <a:xfrm>
              <a:off x="766763" y="1041401"/>
              <a:ext cx="166688" cy="34925"/>
            </a:xfrm>
            <a:custGeom>
              <a:avLst/>
              <a:gdLst>
                <a:gd name="T0" fmla="*/ 2147483647 w 105"/>
                <a:gd name="T1" fmla="*/ 2147483647 h 22"/>
                <a:gd name="T2" fmla="*/ 0 w 105"/>
                <a:gd name="T3" fmla="*/ 2147483647 h 22"/>
                <a:gd name="T4" fmla="*/ 0 w 105"/>
                <a:gd name="T5" fmla="*/ 0 h 22"/>
                <a:gd name="T6" fmla="*/ 2147483647 w 105"/>
                <a:gd name="T7" fmla="*/ 2147483647 h 22"/>
                <a:gd name="T8" fmla="*/ 2147483647 w 105"/>
                <a:gd name="T9" fmla="*/ 2147483647 h 22"/>
                <a:gd name="T10" fmla="*/ 0 60000 65536"/>
                <a:gd name="T11" fmla="*/ 0 60000 65536"/>
                <a:gd name="T12" fmla="*/ 0 60000 65536"/>
                <a:gd name="T13" fmla="*/ 0 60000 65536"/>
                <a:gd name="T14" fmla="*/ 0 60000 65536"/>
                <a:gd name="T15" fmla="*/ 0 w 105"/>
                <a:gd name="T16" fmla="*/ 0 h 22"/>
                <a:gd name="T17" fmla="*/ 105 w 105"/>
                <a:gd name="T18" fmla="*/ 22 h 22"/>
              </a:gdLst>
              <a:ahLst/>
              <a:cxnLst>
                <a:cxn ang="T10">
                  <a:pos x="T0" y="T1"/>
                </a:cxn>
                <a:cxn ang="T11">
                  <a:pos x="T2" y="T3"/>
                </a:cxn>
                <a:cxn ang="T12">
                  <a:pos x="T4" y="T5"/>
                </a:cxn>
                <a:cxn ang="T13">
                  <a:pos x="T6" y="T7"/>
                </a:cxn>
                <a:cxn ang="T14">
                  <a:pos x="T8" y="T9"/>
                </a:cxn>
              </a:cxnLst>
              <a:rect l="T15" t="T16" r="T17" b="T18"/>
              <a:pathLst>
                <a:path w="105" h="22">
                  <a:moveTo>
                    <a:pt x="105" y="22"/>
                  </a:moveTo>
                  <a:lnTo>
                    <a:pt x="0" y="5"/>
                  </a:lnTo>
                  <a:lnTo>
                    <a:pt x="0" y="0"/>
                  </a:lnTo>
                  <a:lnTo>
                    <a:pt x="105" y="17"/>
                  </a:lnTo>
                  <a:lnTo>
                    <a:pt x="105"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327" name="Freeform 14"/>
            <p:cNvSpPr>
              <a:spLocks/>
            </p:cNvSpPr>
            <p:nvPr/>
          </p:nvSpPr>
          <p:spPr bwMode="auto">
            <a:xfrm>
              <a:off x="766763" y="1060451"/>
              <a:ext cx="166688" cy="34925"/>
            </a:xfrm>
            <a:custGeom>
              <a:avLst/>
              <a:gdLst>
                <a:gd name="T0" fmla="*/ 2147483647 w 105"/>
                <a:gd name="T1" fmla="*/ 2147483647 h 22"/>
                <a:gd name="T2" fmla="*/ 0 w 105"/>
                <a:gd name="T3" fmla="*/ 2147483647 h 22"/>
                <a:gd name="T4" fmla="*/ 0 w 105"/>
                <a:gd name="T5" fmla="*/ 0 h 22"/>
                <a:gd name="T6" fmla="*/ 2147483647 w 105"/>
                <a:gd name="T7" fmla="*/ 2147483647 h 22"/>
                <a:gd name="T8" fmla="*/ 2147483647 w 105"/>
                <a:gd name="T9" fmla="*/ 2147483647 h 22"/>
                <a:gd name="T10" fmla="*/ 0 60000 65536"/>
                <a:gd name="T11" fmla="*/ 0 60000 65536"/>
                <a:gd name="T12" fmla="*/ 0 60000 65536"/>
                <a:gd name="T13" fmla="*/ 0 60000 65536"/>
                <a:gd name="T14" fmla="*/ 0 60000 65536"/>
                <a:gd name="T15" fmla="*/ 0 w 105"/>
                <a:gd name="T16" fmla="*/ 0 h 22"/>
                <a:gd name="T17" fmla="*/ 105 w 105"/>
                <a:gd name="T18" fmla="*/ 22 h 22"/>
              </a:gdLst>
              <a:ahLst/>
              <a:cxnLst>
                <a:cxn ang="T10">
                  <a:pos x="T0" y="T1"/>
                </a:cxn>
                <a:cxn ang="T11">
                  <a:pos x="T2" y="T3"/>
                </a:cxn>
                <a:cxn ang="T12">
                  <a:pos x="T4" y="T5"/>
                </a:cxn>
                <a:cxn ang="T13">
                  <a:pos x="T6" y="T7"/>
                </a:cxn>
                <a:cxn ang="T14">
                  <a:pos x="T8" y="T9"/>
                </a:cxn>
              </a:cxnLst>
              <a:rect l="T15" t="T16" r="T17" b="T18"/>
              <a:pathLst>
                <a:path w="105" h="22">
                  <a:moveTo>
                    <a:pt x="105" y="22"/>
                  </a:moveTo>
                  <a:lnTo>
                    <a:pt x="0" y="3"/>
                  </a:lnTo>
                  <a:lnTo>
                    <a:pt x="0" y="0"/>
                  </a:lnTo>
                  <a:lnTo>
                    <a:pt x="105" y="17"/>
                  </a:lnTo>
                  <a:lnTo>
                    <a:pt x="105"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328" name="Freeform 15"/>
            <p:cNvSpPr>
              <a:spLocks/>
            </p:cNvSpPr>
            <p:nvPr/>
          </p:nvSpPr>
          <p:spPr bwMode="auto">
            <a:xfrm>
              <a:off x="766763" y="1079501"/>
              <a:ext cx="166688" cy="34925"/>
            </a:xfrm>
            <a:custGeom>
              <a:avLst/>
              <a:gdLst>
                <a:gd name="T0" fmla="*/ 2147483647 w 105"/>
                <a:gd name="T1" fmla="*/ 2147483647 h 22"/>
                <a:gd name="T2" fmla="*/ 0 w 105"/>
                <a:gd name="T3" fmla="*/ 2147483647 h 22"/>
                <a:gd name="T4" fmla="*/ 0 w 105"/>
                <a:gd name="T5" fmla="*/ 0 h 22"/>
                <a:gd name="T6" fmla="*/ 2147483647 w 105"/>
                <a:gd name="T7" fmla="*/ 2147483647 h 22"/>
                <a:gd name="T8" fmla="*/ 2147483647 w 105"/>
                <a:gd name="T9" fmla="*/ 2147483647 h 22"/>
                <a:gd name="T10" fmla="*/ 0 60000 65536"/>
                <a:gd name="T11" fmla="*/ 0 60000 65536"/>
                <a:gd name="T12" fmla="*/ 0 60000 65536"/>
                <a:gd name="T13" fmla="*/ 0 60000 65536"/>
                <a:gd name="T14" fmla="*/ 0 60000 65536"/>
                <a:gd name="T15" fmla="*/ 0 w 105"/>
                <a:gd name="T16" fmla="*/ 0 h 22"/>
                <a:gd name="T17" fmla="*/ 105 w 105"/>
                <a:gd name="T18" fmla="*/ 22 h 22"/>
              </a:gdLst>
              <a:ahLst/>
              <a:cxnLst>
                <a:cxn ang="T10">
                  <a:pos x="T0" y="T1"/>
                </a:cxn>
                <a:cxn ang="T11">
                  <a:pos x="T2" y="T3"/>
                </a:cxn>
                <a:cxn ang="T12">
                  <a:pos x="T4" y="T5"/>
                </a:cxn>
                <a:cxn ang="T13">
                  <a:pos x="T6" y="T7"/>
                </a:cxn>
                <a:cxn ang="T14">
                  <a:pos x="T8" y="T9"/>
                </a:cxn>
              </a:cxnLst>
              <a:rect l="T15" t="T16" r="T17" b="T18"/>
              <a:pathLst>
                <a:path w="105" h="22">
                  <a:moveTo>
                    <a:pt x="105" y="22"/>
                  </a:moveTo>
                  <a:lnTo>
                    <a:pt x="0" y="3"/>
                  </a:lnTo>
                  <a:lnTo>
                    <a:pt x="0" y="0"/>
                  </a:lnTo>
                  <a:lnTo>
                    <a:pt x="105" y="17"/>
                  </a:lnTo>
                  <a:lnTo>
                    <a:pt x="105"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329" name="Freeform 16"/>
            <p:cNvSpPr>
              <a:spLocks/>
            </p:cNvSpPr>
            <p:nvPr/>
          </p:nvSpPr>
          <p:spPr bwMode="auto">
            <a:xfrm>
              <a:off x="766763" y="1098551"/>
              <a:ext cx="166688" cy="34925"/>
            </a:xfrm>
            <a:custGeom>
              <a:avLst/>
              <a:gdLst>
                <a:gd name="T0" fmla="*/ 2147483647 w 105"/>
                <a:gd name="T1" fmla="*/ 2147483647 h 22"/>
                <a:gd name="T2" fmla="*/ 0 w 105"/>
                <a:gd name="T3" fmla="*/ 2147483647 h 22"/>
                <a:gd name="T4" fmla="*/ 0 w 105"/>
                <a:gd name="T5" fmla="*/ 0 h 22"/>
                <a:gd name="T6" fmla="*/ 2147483647 w 105"/>
                <a:gd name="T7" fmla="*/ 2147483647 h 22"/>
                <a:gd name="T8" fmla="*/ 2147483647 w 105"/>
                <a:gd name="T9" fmla="*/ 2147483647 h 22"/>
                <a:gd name="T10" fmla="*/ 0 60000 65536"/>
                <a:gd name="T11" fmla="*/ 0 60000 65536"/>
                <a:gd name="T12" fmla="*/ 0 60000 65536"/>
                <a:gd name="T13" fmla="*/ 0 60000 65536"/>
                <a:gd name="T14" fmla="*/ 0 60000 65536"/>
                <a:gd name="T15" fmla="*/ 0 w 105"/>
                <a:gd name="T16" fmla="*/ 0 h 22"/>
                <a:gd name="T17" fmla="*/ 105 w 105"/>
                <a:gd name="T18" fmla="*/ 22 h 22"/>
              </a:gdLst>
              <a:ahLst/>
              <a:cxnLst>
                <a:cxn ang="T10">
                  <a:pos x="T0" y="T1"/>
                </a:cxn>
                <a:cxn ang="T11">
                  <a:pos x="T2" y="T3"/>
                </a:cxn>
                <a:cxn ang="T12">
                  <a:pos x="T4" y="T5"/>
                </a:cxn>
                <a:cxn ang="T13">
                  <a:pos x="T6" y="T7"/>
                </a:cxn>
                <a:cxn ang="T14">
                  <a:pos x="T8" y="T9"/>
                </a:cxn>
              </a:cxnLst>
              <a:rect l="T15" t="T16" r="T17" b="T18"/>
              <a:pathLst>
                <a:path w="105" h="22">
                  <a:moveTo>
                    <a:pt x="105" y="22"/>
                  </a:moveTo>
                  <a:lnTo>
                    <a:pt x="0" y="3"/>
                  </a:lnTo>
                  <a:lnTo>
                    <a:pt x="0" y="0"/>
                  </a:lnTo>
                  <a:lnTo>
                    <a:pt x="105" y="17"/>
                  </a:lnTo>
                  <a:lnTo>
                    <a:pt x="105"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330" name="Freeform 17"/>
            <p:cNvSpPr>
              <a:spLocks/>
            </p:cNvSpPr>
            <p:nvPr/>
          </p:nvSpPr>
          <p:spPr bwMode="auto">
            <a:xfrm>
              <a:off x="698501" y="407988"/>
              <a:ext cx="468313" cy="204788"/>
            </a:xfrm>
            <a:custGeom>
              <a:avLst/>
              <a:gdLst>
                <a:gd name="T0" fmla="*/ 2147483647 w 295"/>
                <a:gd name="T1" fmla="*/ 2147483647 h 129"/>
                <a:gd name="T2" fmla="*/ 0 w 295"/>
                <a:gd name="T3" fmla="*/ 2147483647 h 129"/>
                <a:gd name="T4" fmla="*/ 2147483647 w 295"/>
                <a:gd name="T5" fmla="*/ 0 h 129"/>
                <a:gd name="T6" fmla="*/ 2147483647 w 295"/>
                <a:gd name="T7" fmla="*/ 2147483647 h 129"/>
                <a:gd name="T8" fmla="*/ 2147483647 w 295"/>
                <a:gd name="T9" fmla="*/ 2147483647 h 129"/>
                <a:gd name="T10" fmla="*/ 0 60000 65536"/>
                <a:gd name="T11" fmla="*/ 0 60000 65536"/>
                <a:gd name="T12" fmla="*/ 0 60000 65536"/>
                <a:gd name="T13" fmla="*/ 0 60000 65536"/>
                <a:gd name="T14" fmla="*/ 0 60000 65536"/>
                <a:gd name="T15" fmla="*/ 0 w 295"/>
                <a:gd name="T16" fmla="*/ 0 h 129"/>
                <a:gd name="T17" fmla="*/ 295 w 295"/>
                <a:gd name="T18" fmla="*/ 129 h 129"/>
              </a:gdLst>
              <a:ahLst/>
              <a:cxnLst>
                <a:cxn ang="T10">
                  <a:pos x="T0" y="T1"/>
                </a:cxn>
                <a:cxn ang="T11">
                  <a:pos x="T2" y="T3"/>
                </a:cxn>
                <a:cxn ang="T12">
                  <a:pos x="T4" y="T5"/>
                </a:cxn>
                <a:cxn ang="T13">
                  <a:pos x="T6" y="T7"/>
                </a:cxn>
                <a:cxn ang="T14">
                  <a:pos x="T8" y="T9"/>
                </a:cxn>
              </a:cxnLst>
              <a:rect l="T15" t="T16" r="T17" b="T18"/>
              <a:pathLst>
                <a:path w="295" h="129">
                  <a:moveTo>
                    <a:pt x="150" y="129"/>
                  </a:moveTo>
                  <a:lnTo>
                    <a:pt x="0" y="103"/>
                  </a:lnTo>
                  <a:lnTo>
                    <a:pt x="148" y="0"/>
                  </a:lnTo>
                  <a:lnTo>
                    <a:pt x="295" y="15"/>
                  </a:lnTo>
                  <a:lnTo>
                    <a:pt x="150" y="129"/>
                  </a:lnTo>
                  <a:close/>
                </a:path>
              </a:pathLst>
            </a:custGeom>
            <a:solidFill>
              <a:srgbClr val="0068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331" name="Freeform 18"/>
            <p:cNvSpPr>
              <a:spLocks/>
            </p:cNvSpPr>
            <p:nvPr/>
          </p:nvSpPr>
          <p:spPr bwMode="auto">
            <a:xfrm>
              <a:off x="944563" y="439738"/>
              <a:ext cx="233363" cy="722313"/>
            </a:xfrm>
            <a:custGeom>
              <a:avLst/>
              <a:gdLst>
                <a:gd name="T0" fmla="*/ 2147483647 w 147"/>
                <a:gd name="T1" fmla="*/ 2147483647 h 455"/>
                <a:gd name="T2" fmla="*/ 0 w 147"/>
                <a:gd name="T3" fmla="*/ 2147483647 h 455"/>
                <a:gd name="T4" fmla="*/ 0 w 147"/>
                <a:gd name="T5" fmla="*/ 2147483647 h 455"/>
                <a:gd name="T6" fmla="*/ 2147483647 w 147"/>
                <a:gd name="T7" fmla="*/ 0 h 455"/>
                <a:gd name="T8" fmla="*/ 2147483647 w 147"/>
                <a:gd name="T9" fmla="*/ 2147483647 h 455"/>
                <a:gd name="T10" fmla="*/ 0 60000 65536"/>
                <a:gd name="T11" fmla="*/ 0 60000 65536"/>
                <a:gd name="T12" fmla="*/ 0 60000 65536"/>
                <a:gd name="T13" fmla="*/ 0 60000 65536"/>
                <a:gd name="T14" fmla="*/ 0 60000 65536"/>
                <a:gd name="T15" fmla="*/ 0 w 147"/>
                <a:gd name="T16" fmla="*/ 0 h 455"/>
                <a:gd name="T17" fmla="*/ 147 w 147"/>
                <a:gd name="T18" fmla="*/ 455 h 455"/>
              </a:gdLst>
              <a:ahLst/>
              <a:cxnLst>
                <a:cxn ang="T10">
                  <a:pos x="T0" y="T1"/>
                </a:cxn>
                <a:cxn ang="T11">
                  <a:pos x="T2" y="T3"/>
                </a:cxn>
                <a:cxn ang="T12">
                  <a:pos x="T4" y="T5"/>
                </a:cxn>
                <a:cxn ang="T13">
                  <a:pos x="T6" y="T7"/>
                </a:cxn>
                <a:cxn ang="T14">
                  <a:pos x="T8" y="T9"/>
                </a:cxn>
              </a:cxnLst>
              <a:rect l="T15" t="T16" r="T17" b="T18"/>
              <a:pathLst>
                <a:path w="147" h="455">
                  <a:moveTo>
                    <a:pt x="147" y="318"/>
                  </a:moveTo>
                  <a:lnTo>
                    <a:pt x="0" y="455"/>
                  </a:lnTo>
                  <a:lnTo>
                    <a:pt x="0" y="114"/>
                  </a:lnTo>
                  <a:lnTo>
                    <a:pt x="147" y="0"/>
                  </a:lnTo>
                  <a:lnTo>
                    <a:pt x="147" y="318"/>
                  </a:lnTo>
                  <a:close/>
                </a:path>
              </a:pathLst>
            </a:custGeom>
            <a:solidFill>
              <a:srgbClr val="0068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332" name="Freeform 19"/>
            <p:cNvSpPr>
              <a:spLocks/>
            </p:cNvSpPr>
            <p:nvPr/>
          </p:nvSpPr>
          <p:spPr bwMode="auto">
            <a:xfrm>
              <a:off x="722313" y="660401"/>
              <a:ext cx="180975" cy="42863"/>
            </a:xfrm>
            <a:custGeom>
              <a:avLst/>
              <a:gdLst>
                <a:gd name="T0" fmla="*/ 2147483647 w 66"/>
                <a:gd name="T1" fmla="*/ 2147483647 h 16"/>
                <a:gd name="T2" fmla="*/ 2147483647 w 66"/>
                <a:gd name="T3" fmla="*/ 2147483647 h 16"/>
                <a:gd name="T4" fmla="*/ 2147483647 w 66"/>
                <a:gd name="T5" fmla="*/ 2147483647 h 16"/>
                <a:gd name="T6" fmla="*/ 0 w 66"/>
                <a:gd name="T7" fmla="*/ 2147483647 h 16"/>
                <a:gd name="T8" fmla="*/ 0 w 66"/>
                <a:gd name="T9" fmla="*/ 2147483647 h 16"/>
                <a:gd name="T10" fmla="*/ 2147483647 w 66"/>
                <a:gd name="T11" fmla="*/ 0 h 16"/>
                <a:gd name="T12" fmla="*/ 2147483647 w 66"/>
                <a:gd name="T13" fmla="*/ 2147483647 h 16"/>
                <a:gd name="T14" fmla="*/ 2147483647 w 66"/>
                <a:gd name="T15" fmla="*/ 2147483647 h 16"/>
                <a:gd name="T16" fmla="*/ 0 60000 65536"/>
                <a:gd name="T17" fmla="*/ 0 60000 65536"/>
                <a:gd name="T18" fmla="*/ 0 60000 65536"/>
                <a:gd name="T19" fmla="*/ 0 60000 65536"/>
                <a:gd name="T20" fmla="*/ 0 60000 65536"/>
                <a:gd name="T21" fmla="*/ 0 60000 65536"/>
                <a:gd name="T22" fmla="*/ 0 60000 65536"/>
                <a:gd name="T23" fmla="*/ 0 60000 65536"/>
                <a:gd name="T24" fmla="*/ 0 w 66"/>
                <a:gd name="T25" fmla="*/ 0 h 16"/>
                <a:gd name="T26" fmla="*/ 66 w 66"/>
                <a:gd name="T27" fmla="*/ 16 h 1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6" h="16">
                  <a:moveTo>
                    <a:pt x="66" y="14"/>
                  </a:moveTo>
                  <a:cubicBezTo>
                    <a:pt x="66" y="15"/>
                    <a:pt x="65" y="16"/>
                    <a:pt x="64" y="16"/>
                  </a:cubicBezTo>
                  <a:cubicBezTo>
                    <a:pt x="2" y="6"/>
                    <a:pt x="2" y="6"/>
                    <a:pt x="2" y="6"/>
                  </a:cubicBezTo>
                  <a:cubicBezTo>
                    <a:pt x="1" y="6"/>
                    <a:pt x="0" y="4"/>
                    <a:pt x="0" y="3"/>
                  </a:cubicBezTo>
                  <a:cubicBezTo>
                    <a:pt x="0" y="3"/>
                    <a:pt x="0" y="3"/>
                    <a:pt x="0" y="3"/>
                  </a:cubicBezTo>
                  <a:cubicBezTo>
                    <a:pt x="0" y="1"/>
                    <a:pt x="1" y="0"/>
                    <a:pt x="2" y="0"/>
                  </a:cubicBezTo>
                  <a:cubicBezTo>
                    <a:pt x="64" y="11"/>
                    <a:pt x="64" y="11"/>
                    <a:pt x="64" y="11"/>
                  </a:cubicBezTo>
                  <a:cubicBezTo>
                    <a:pt x="65" y="11"/>
                    <a:pt x="66" y="12"/>
                    <a:pt x="66" y="1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grpSp>
      <p:grpSp>
        <p:nvGrpSpPr>
          <p:cNvPr id="123" name="组合 1164"/>
          <p:cNvGrpSpPr>
            <a:grpSpLocks/>
          </p:cNvGrpSpPr>
          <p:nvPr/>
        </p:nvGrpSpPr>
        <p:grpSpPr bwMode="auto">
          <a:xfrm>
            <a:off x="11076644" y="3910170"/>
            <a:ext cx="241155" cy="323984"/>
            <a:chOff x="690563" y="407988"/>
            <a:chExt cx="487363" cy="755650"/>
          </a:xfrm>
        </p:grpSpPr>
        <p:sp>
          <p:nvSpPr>
            <p:cNvPr id="124" name="Freeform 8"/>
            <p:cNvSpPr>
              <a:spLocks/>
            </p:cNvSpPr>
            <p:nvPr/>
          </p:nvSpPr>
          <p:spPr bwMode="auto">
            <a:xfrm>
              <a:off x="692151" y="582613"/>
              <a:ext cx="238125" cy="581025"/>
            </a:xfrm>
            <a:custGeom>
              <a:avLst/>
              <a:gdLst>
                <a:gd name="T0" fmla="*/ 2147483647 w 150"/>
                <a:gd name="T1" fmla="*/ 2147483647 h 366"/>
                <a:gd name="T2" fmla="*/ 0 w 150"/>
                <a:gd name="T3" fmla="*/ 2147483647 h 366"/>
                <a:gd name="T4" fmla="*/ 0 w 150"/>
                <a:gd name="T5" fmla="*/ 0 h 366"/>
                <a:gd name="T6" fmla="*/ 2147483647 w 150"/>
                <a:gd name="T7" fmla="*/ 2147483647 h 366"/>
                <a:gd name="T8" fmla="*/ 2147483647 w 150"/>
                <a:gd name="T9" fmla="*/ 2147483647 h 366"/>
                <a:gd name="T10" fmla="*/ 0 60000 65536"/>
                <a:gd name="T11" fmla="*/ 0 60000 65536"/>
                <a:gd name="T12" fmla="*/ 0 60000 65536"/>
                <a:gd name="T13" fmla="*/ 0 60000 65536"/>
                <a:gd name="T14" fmla="*/ 0 60000 65536"/>
                <a:gd name="T15" fmla="*/ 0 w 150"/>
                <a:gd name="T16" fmla="*/ 0 h 366"/>
                <a:gd name="T17" fmla="*/ 150 w 150"/>
                <a:gd name="T18" fmla="*/ 366 h 366"/>
              </a:gdLst>
              <a:ahLst/>
              <a:cxnLst>
                <a:cxn ang="T10">
                  <a:pos x="T0" y="T1"/>
                </a:cxn>
                <a:cxn ang="T11">
                  <a:pos x="T2" y="T3"/>
                </a:cxn>
                <a:cxn ang="T12">
                  <a:pos x="T4" y="T5"/>
                </a:cxn>
                <a:cxn ang="T13">
                  <a:pos x="T6" y="T7"/>
                </a:cxn>
                <a:cxn ang="T14">
                  <a:pos x="T8" y="T9"/>
                </a:cxn>
              </a:cxnLst>
              <a:rect l="T15" t="T16" r="T17" b="T18"/>
              <a:pathLst>
                <a:path w="150" h="366">
                  <a:moveTo>
                    <a:pt x="150" y="366"/>
                  </a:moveTo>
                  <a:lnTo>
                    <a:pt x="0" y="342"/>
                  </a:lnTo>
                  <a:lnTo>
                    <a:pt x="0" y="0"/>
                  </a:lnTo>
                  <a:lnTo>
                    <a:pt x="150" y="26"/>
                  </a:lnTo>
                  <a:lnTo>
                    <a:pt x="150" y="366"/>
                  </a:lnTo>
                  <a:close/>
                </a:path>
              </a:pathLst>
            </a:custGeom>
            <a:solidFill>
              <a:srgbClr val="0068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25" name="Freeform 9"/>
            <p:cNvSpPr>
              <a:spLocks/>
            </p:cNvSpPr>
            <p:nvPr/>
          </p:nvSpPr>
          <p:spPr bwMode="auto">
            <a:xfrm>
              <a:off x="690563" y="627063"/>
              <a:ext cx="242888" cy="53975"/>
            </a:xfrm>
            <a:custGeom>
              <a:avLst/>
              <a:gdLst>
                <a:gd name="T0" fmla="*/ 2147483647 w 153"/>
                <a:gd name="T1" fmla="*/ 2147483647 h 34"/>
                <a:gd name="T2" fmla="*/ 0 w 153"/>
                <a:gd name="T3" fmla="*/ 2147483647 h 34"/>
                <a:gd name="T4" fmla="*/ 0 w 153"/>
                <a:gd name="T5" fmla="*/ 0 h 34"/>
                <a:gd name="T6" fmla="*/ 2147483647 w 153"/>
                <a:gd name="T7" fmla="*/ 2147483647 h 34"/>
                <a:gd name="T8" fmla="*/ 2147483647 w 153"/>
                <a:gd name="T9" fmla="*/ 2147483647 h 34"/>
                <a:gd name="T10" fmla="*/ 0 60000 65536"/>
                <a:gd name="T11" fmla="*/ 0 60000 65536"/>
                <a:gd name="T12" fmla="*/ 0 60000 65536"/>
                <a:gd name="T13" fmla="*/ 0 60000 65536"/>
                <a:gd name="T14" fmla="*/ 0 60000 65536"/>
                <a:gd name="T15" fmla="*/ 0 w 153"/>
                <a:gd name="T16" fmla="*/ 0 h 34"/>
                <a:gd name="T17" fmla="*/ 153 w 153"/>
                <a:gd name="T18" fmla="*/ 34 h 34"/>
              </a:gdLst>
              <a:ahLst/>
              <a:cxnLst>
                <a:cxn ang="T10">
                  <a:pos x="T0" y="T1"/>
                </a:cxn>
                <a:cxn ang="T11">
                  <a:pos x="T2" y="T3"/>
                </a:cxn>
                <a:cxn ang="T12">
                  <a:pos x="T4" y="T5"/>
                </a:cxn>
                <a:cxn ang="T13">
                  <a:pos x="T6" y="T7"/>
                </a:cxn>
                <a:cxn ang="T14">
                  <a:pos x="T8" y="T9"/>
                </a:cxn>
              </a:cxnLst>
              <a:rect l="T15" t="T16" r="T17" b="T18"/>
              <a:pathLst>
                <a:path w="153" h="34">
                  <a:moveTo>
                    <a:pt x="153" y="34"/>
                  </a:moveTo>
                  <a:lnTo>
                    <a:pt x="0" y="8"/>
                  </a:lnTo>
                  <a:lnTo>
                    <a:pt x="0" y="0"/>
                  </a:lnTo>
                  <a:lnTo>
                    <a:pt x="153" y="26"/>
                  </a:lnTo>
                  <a:lnTo>
                    <a:pt x="153" y="3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26" name="Freeform 10"/>
            <p:cNvSpPr>
              <a:spLocks/>
            </p:cNvSpPr>
            <p:nvPr/>
          </p:nvSpPr>
          <p:spPr bwMode="auto">
            <a:xfrm>
              <a:off x="766763" y="982663"/>
              <a:ext cx="166688" cy="36513"/>
            </a:xfrm>
            <a:custGeom>
              <a:avLst/>
              <a:gdLst>
                <a:gd name="T0" fmla="*/ 2147483647 w 105"/>
                <a:gd name="T1" fmla="*/ 2147483647 h 23"/>
                <a:gd name="T2" fmla="*/ 0 w 105"/>
                <a:gd name="T3" fmla="*/ 2147483647 h 23"/>
                <a:gd name="T4" fmla="*/ 0 w 105"/>
                <a:gd name="T5" fmla="*/ 0 h 23"/>
                <a:gd name="T6" fmla="*/ 2147483647 w 105"/>
                <a:gd name="T7" fmla="*/ 2147483647 h 23"/>
                <a:gd name="T8" fmla="*/ 2147483647 w 105"/>
                <a:gd name="T9" fmla="*/ 2147483647 h 23"/>
                <a:gd name="T10" fmla="*/ 0 60000 65536"/>
                <a:gd name="T11" fmla="*/ 0 60000 65536"/>
                <a:gd name="T12" fmla="*/ 0 60000 65536"/>
                <a:gd name="T13" fmla="*/ 0 60000 65536"/>
                <a:gd name="T14" fmla="*/ 0 60000 65536"/>
                <a:gd name="T15" fmla="*/ 0 w 105"/>
                <a:gd name="T16" fmla="*/ 0 h 23"/>
                <a:gd name="T17" fmla="*/ 105 w 105"/>
                <a:gd name="T18" fmla="*/ 23 h 23"/>
              </a:gdLst>
              <a:ahLst/>
              <a:cxnLst>
                <a:cxn ang="T10">
                  <a:pos x="T0" y="T1"/>
                </a:cxn>
                <a:cxn ang="T11">
                  <a:pos x="T2" y="T3"/>
                </a:cxn>
                <a:cxn ang="T12">
                  <a:pos x="T4" y="T5"/>
                </a:cxn>
                <a:cxn ang="T13">
                  <a:pos x="T6" y="T7"/>
                </a:cxn>
                <a:cxn ang="T14">
                  <a:pos x="T8" y="T9"/>
                </a:cxn>
              </a:cxnLst>
              <a:rect l="T15" t="T16" r="T17" b="T18"/>
              <a:pathLst>
                <a:path w="105" h="23">
                  <a:moveTo>
                    <a:pt x="105" y="23"/>
                  </a:moveTo>
                  <a:lnTo>
                    <a:pt x="0" y="5"/>
                  </a:lnTo>
                  <a:lnTo>
                    <a:pt x="0" y="0"/>
                  </a:lnTo>
                  <a:lnTo>
                    <a:pt x="105" y="18"/>
                  </a:lnTo>
                  <a:lnTo>
                    <a:pt x="105"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27" name="Freeform 11"/>
            <p:cNvSpPr>
              <a:spLocks/>
            </p:cNvSpPr>
            <p:nvPr/>
          </p:nvSpPr>
          <p:spPr bwMode="auto">
            <a:xfrm>
              <a:off x="766763" y="1001713"/>
              <a:ext cx="166688" cy="36513"/>
            </a:xfrm>
            <a:custGeom>
              <a:avLst/>
              <a:gdLst>
                <a:gd name="T0" fmla="*/ 2147483647 w 105"/>
                <a:gd name="T1" fmla="*/ 2147483647 h 23"/>
                <a:gd name="T2" fmla="*/ 0 w 105"/>
                <a:gd name="T3" fmla="*/ 2147483647 h 23"/>
                <a:gd name="T4" fmla="*/ 0 w 105"/>
                <a:gd name="T5" fmla="*/ 0 h 23"/>
                <a:gd name="T6" fmla="*/ 2147483647 w 105"/>
                <a:gd name="T7" fmla="*/ 2147483647 h 23"/>
                <a:gd name="T8" fmla="*/ 2147483647 w 105"/>
                <a:gd name="T9" fmla="*/ 2147483647 h 23"/>
                <a:gd name="T10" fmla="*/ 0 60000 65536"/>
                <a:gd name="T11" fmla="*/ 0 60000 65536"/>
                <a:gd name="T12" fmla="*/ 0 60000 65536"/>
                <a:gd name="T13" fmla="*/ 0 60000 65536"/>
                <a:gd name="T14" fmla="*/ 0 60000 65536"/>
                <a:gd name="T15" fmla="*/ 0 w 105"/>
                <a:gd name="T16" fmla="*/ 0 h 23"/>
                <a:gd name="T17" fmla="*/ 105 w 105"/>
                <a:gd name="T18" fmla="*/ 23 h 23"/>
              </a:gdLst>
              <a:ahLst/>
              <a:cxnLst>
                <a:cxn ang="T10">
                  <a:pos x="T0" y="T1"/>
                </a:cxn>
                <a:cxn ang="T11">
                  <a:pos x="T2" y="T3"/>
                </a:cxn>
                <a:cxn ang="T12">
                  <a:pos x="T4" y="T5"/>
                </a:cxn>
                <a:cxn ang="T13">
                  <a:pos x="T6" y="T7"/>
                </a:cxn>
                <a:cxn ang="T14">
                  <a:pos x="T8" y="T9"/>
                </a:cxn>
              </a:cxnLst>
              <a:rect l="T15" t="T16" r="T17" b="T18"/>
              <a:pathLst>
                <a:path w="105" h="23">
                  <a:moveTo>
                    <a:pt x="105" y="23"/>
                  </a:moveTo>
                  <a:lnTo>
                    <a:pt x="0" y="6"/>
                  </a:lnTo>
                  <a:lnTo>
                    <a:pt x="0" y="0"/>
                  </a:lnTo>
                  <a:lnTo>
                    <a:pt x="105" y="18"/>
                  </a:lnTo>
                  <a:lnTo>
                    <a:pt x="105"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28" name="Freeform 12"/>
            <p:cNvSpPr>
              <a:spLocks/>
            </p:cNvSpPr>
            <p:nvPr/>
          </p:nvSpPr>
          <p:spPr bwMode="auto">
            <a:xfrm>
              <a:off x="766763" y="1020763"/>
              <a:ext cx="166688" cy="36513"/>
            </a:xfrm>
            <a:custGeom>
              <a:avLst/>
              <a:gdLst>
                <a:gd name="T0" fmla="*/ 2147483647 w 105"/>
                <a:gd name="T1" fmla="*/ 2147483647 h 23"/>
                <a:gd name="T2" fmla="*/ 0 w 105"/>
                <a:gd name="T3" fmla="*/ 2147483647 h 23"/>
                <a:gd name="T4" fmla="*/ 0 w 105"/>
                <a:gd name="T5" fmla="*/ 0 h 23"/>
                <a:gd name="T6" fmla="*/ 2147483647 w 105"/>
                <a:gd name="T7" fmla="*/ 2147483647 h 23"/>
                <a:gd name="T8" fmla="*/ 2147483647 w 105"/>
                <a:gd name="T9" fmla="*/ 2147483647 h 23"/>
                <a:gd name="T10" fmla="*/ 0 60000 65536"/>
                <a:gd name="T11" fmla="*/ 0 60000 65536"/>
                <a:gd name="T12" fmla="*/ 0 60000 65536"/>
                <a:gd name="T13" fmla="*/ 0 60000 65536"/>
                <a:gd name="T14" fmla="*/ 0 60000 65536"/>
                <a:gd name="T15" fmla="*/ 0 w 105"/>
                <a:gd name="T16" fmla="*/ 0 h 23"/>
                <a:gd name="T17" fmla="*/ 105 w 105"/>
                <a:gd name="T18" fmla="*/ 23 h 23"/>
              </a:gdLst>
              <a:ahLst/>
              <a:cxnLst>
                <a:cxn ang="T10">
                  <a:pos x="T0" y="T1"/>
                </a:cxn>
                <a:cxn ang="T11">
                  <a:pos x="T2" y="T3"/>
                </a:cxn>
                <a:cxn ang="T12">
                  <a:pos x="T4" y="T5"/>
                </a:cxn>
                <a:cxn ang="T13">
                  <a:pos x="T6" y="T7"/>
                </a:cxn>
                <a:cxn ang="T14">
                  <a:pos x="T8" y="T9"/>
                </a:cxn>
              </a:cxnLst>
              <a:rect l="T15" t="T16" r="T17" b="T18"/>
              <a:pathLst>
                <a:path w="105" h="23">
                  <a:moveTo>
                    <a:pt x="105" y="23"/>
                  </a:moveTo>
                  <a:lnTo>
                    <a:pt x="0" y="6"/>
                  </a:lnTo>
                  <a:lnTo>
                    <a:pt x="0" y="0"/>
                  </a:lnTo>
                  <a:lnTo>
                    <a:pt x="105" y="18"/>
                  </a:lnTo>
                  <a:lnTo>
                    <a:pt x="105"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29" name="Freeform 13"/>
            <p:cNvSpPr>
              <a:spLocks/>
            </p:cNvSpPr>
            <p:nvPr/>
          </p:nvSpPr>
          <p:spPr bwMode="auto">
            <a:xfrm>
              <a:off x="766763" y="1041401"/>
              <a:ext cx="166688" cy="34925"/>
            </a:xfrm>
            <a:custGeom>
              <a:avLst/>
              <a:gdLst>
                <a:gd name="T0" fmla="*/ 2147483647 w 105"/>
                <a:gd name="T1" fmla="*/ 2147483647 h 22"/>
                <a:gd name="T2" fmla="*/ 0 w 105"/>
                <a:gd name="T3" fmla="*/ 2147483647 h 22"/>
                <a:gd name="T4" fmla="*/ 0 w 105"/>
                <a:gd name="T5" fmla="*/ 0 h 22"/>
                <a:gd name="T6" fmla="*/ 2147483647 w 105"/>
                <a:gd name="T7" fmla="*/ 2147483647 h 22"/>
                <a:gd name="T8" fmla="*/ 2147483647 w 105"/>
                <a:gd name="T9" fmla="*/ 2147483647 h 22"/>
                <a:gd name="T10" fmla="*/ 0 60000 65536"/>
                <a:gd name="T11" fmla="*/ 0 60000 65536"/>
                <a:gd name="T12" fmla="*/ 0 60000 65536"/>
                <a:gd name="T13" fmla="*/ 0 60000 65536"/>
                <a:gd name="T14" fmla="*/ 0 60000 65536"/>
                <a:gd name="T15" fmla="*/ 0 w 105"/>
                <a:gd name="T16" fmla="*/ 0 h 22"/>
                <a:gd name="T17" fmla="*/ 105 w 105"/>
                <a:gd name="T18" fmla="*/ 22 h 22"/>
              </a:gdLst>
              <a:ahLst/>
              <a:cxnLst>
                <a:cxn ang="T10">
                  <a:pos x="T0" y="T1"/>
                </a:cxn>
                <a:cxn ang="T11">
                  <a:pos x="T2" y="T3"/>
                </a:cxn>
                <a:cxn ang="T12">
                  <a:pos x="T4" y="T5"/>
                </a:cxn>
                <a:cxn ang="T13">
                  <a:pos x="T6" y="T7"/>
                </a:cxn>
                <a:cxn ang="T14">
                  <a:pos x="T8" y="T9"/>
                </a:cxn>
              </a:cxnLst>
              <a:rect l="T15" t="T16" r="T17" b="T18"/>
              <a:pathLst>
                <a:path w="105" h="22">
                  <a:moveTo>
                    <a:pt x="105" y="22"/>
                  </a:moveTo>
                  <a:lnTo>
                    <a:pt x="0" y="5"/>
                  </a:lnTo>
                  <a:lnTo>
                    <a:pt x="0" y="0"/>
                  </a:lnTo>
                  <a:lnTo>
                    <a:pt x="105" y="17"/>
                  </a:lnTo>
                  <a:lnTo>
                    <a:pt x="105"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30" name="Freeform 14"/>
            <p:cNvSpPr>
              <a:spLocks/>
            </p:cNvSpPr>
            <p:nvPr/>
          </p:nvSpPr>
          <p:spPr bwMode="auto">
            <a:xfrm>
              <a:off x="766763" y="1060451"/>
              <a:ext cx="166688" cy="34925"/>
            </a:xfrm>
            <a:custGeom>
              <a:avLst/>
              <a:gdLst>
                <a:gd name="T0" fmla="*/ 2147483647 w 105"/>
                <a:gd name="T1" fmla="*/ 2147483647 h 22"/>
                <a:gd name="T2" fmla="*/ 0 w 105"/>
                <a:gd name="T3" fmla="*/ 2147483647 h 22"/>
                <a:gd name="T4" fmla="*/ 0 w 105"/>
                <a:gd name="T5" fmla="*/ 0 h 22"/>
                <a:gd name="T6" fmla="*/ 2147483647 w 105"/>
                <a:gd name="T7" fmla="*/ 2147483647 h 22"/>
                <a:gd name="T8" fmla="*/ 2147483647 w 105"/>
                <a:gd name="T9" fmla="*/ 2147483647 h 22"/>
                <a:gd name="T10" fmla="*/ 0 60000 65536"/>
                <a:gd name="T11" fmla="*/ 0 60000 65536"/>
                <a:gd name="T12" fmla="*/ 0 60000 65536"/>
                <a:gd name="T13" fmla="*/ 0 60000 65536"/>
                <a:gd name="T14" fmla="*/ 0 60000 65536"/>
                <a:gd name="T15" fmla="*/ 0 w 105"/>
                <a:gd name="T16" fmla="*/ 0 h 22"/>
                <a:gd name="T17" fmla="*/ 105 w 105"/>
                <a:gd name="T18" fmla="*/ 22 h 22"/>
              </a:gdLst>
              <a:ahLst/>
              <a:cxnLst>
                <a:cxn ang="T10">
                  <a:pos x="T0" y="T1"/>
                </a:cxn>
                <a:cxn ang="T11">
                  <a:pos x="T2" y="T3"/>
                </a:cxn>
                <a:cxn ang="T12">
                  <a:pos x="T4" y="T5"/>
                </a:cxn>
                <a:cxn ang="T13">
                  <a:pos x="T6" y="T7"/>
                </a:cxn>
                <a:cxn ang="T14">
                  <a:pos x="T8" y="T9"/>
                </a:cxn>
              </a:cxnLst>
              <a:rect l="T15" t="T16" r="T17" b="T18"/>
              <a:pathLst>
                <a:path w="105" h="22">
                  <a:moveTo>
                    <a:pt x="105" y="22"/>
                  </a:moveTo>
                  <a:lnTo>
                    <a:pt x="0" y="3"/>
                  </a:lnTo>
                  <a:lnTo>
                    <a:pt x="0" y="0"/>
                  </a:lnTo>
                  <a:lnTo>
                    <a:pt x="105" y="17"/>
                  </a:lnTo>
                  <a:lnTo>
                    <a:pt x="105"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31" name="Freeform 15"/>
            <p:cNvSpPr>
              <a:spLocks/>
            </p:cNvSpPr>
            <p:nvPr/>
          </p:nvSpPr>
          <p:spPr bwMode="auto">
            <a:xfrm>
              <a:off x="766763" y="1079501"/>
              <a:ext cx="166688" cy="34925"/>
            </a:xfrm>
            <a:custGeom>
              <a:avLst/>
              <a:gdLst>
                <a:gd name="T0" fmla="*/ 2147483647 w 105"/>
                <a:gd name="T1" fmla="*/ 2147483647 h 22"/>
                <a:gd name="T2" fmla="*/ 0 w 105"/>
                <a:gd name="T3" fmla="*/ 2147483647 h 22"/>
                <a:gd name="T4" fmla="*/ 0 w 105"/>
                <a:gd name="T5" fmla="*/ 0 h 22"/>
                <a:gd name="T6" fmla="*/ 2147483647 w 105"/>
                <a:gd name="T7" fmla="*/ 2147483647 h 22"/>
                <a:gd name="T8" fmla="*/ 2147483647 w 105"/>
                <a:gd name="T9" fmla="*/ 2147483647 h 22"/>
                <a:gd name="T10" fmla="*/ 0 60000 65536"/>
                <a:gd name="T11" fmla="*/ 0 60000 65536"/>
                <a:gd name="T12" fmla="*/ 0 60000 65536"/>
                <a:gd name="T13" fmla="*/ 0 60000 65536"/>
                <a:gd name="T14" fmla="*/ 0 60000 65536"/>
                <a:gd name="T15" fmla="*/ 0 w 105"/>
                <a:gd name="T16" fmla="*/ 0 h 22"/>
                <a:gd name="T17" fmla="*/ 105 w 105"/>
                <a:gd name="T18" fmla="*/ 22 h 22"/>
              </a:gdLst>
              <a:ahLst/>
              <a:cxnLst>
                <a:cxn ang="T10">
                  <a:pos x="T0" y="T1"/>
                </a:cxn>
                <a:cxn ang="T11">
                  <a:pos x="T2" y="T3"/>
                </a:cxn>
                <a:cxn ang="T12">
                  <a:pos x="T4" y="T5"/>
                </a:cxn>
                <a:cxn ang="T13">
                  <a:pos x="T6" y="T7"/>
                </a:cxn>
                <a:cxn ang="T14">
                  <a:pos x="T8" y="T9"/>
                </a:cxn>
              </a:cxnLst>
              <a:rect l="T15" t="T16" r="T17" b="T18"/>
              <a:pathLst>
                <a:path w="105" h="22">
                  <a:moveTo>
                    <a:pt x="105" y="22"/>
                  </a:moveTo>
                  <a:lnTo>
                    <a:pt x="0" y="3"/>
                  </a:lnTo>
                  <a:lnTo>
                    <a:pt x="0" y="0"/>
                  </a:lnTo>
                  <a:lnTo>
                    <a:pt x="105" y="17"/>
                  </a:lnTo>
                  <a:lnTo>
                    <a:pt x="105"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32" name="Freeform 16"/>
            <p:cNvSpPr>
              <a:spLocks/>
            </p:cNvSpPr>
            <p:nvPr/>
          </p:nvSpPr>
          <p:spPr bwMode="auto">
            <a:xfrm>
              <a:off x="766763" y="1098551"/>
              <a:ext cx="166688" cy="34925"/>
            </a:xfrm>
            <a:custGeom>
              <a:avLst/>
              <a:gdLst>
                <a:gd name="T0" fmla="*/ 2147483647 w 105"/>
                <a:gd name="T1" fmla="*/ 2147483647 h 22"/>
                <a:gd name="T2" fmla="*/ 0 w 105"/>
                <a:gd name="T3" fmla="*/ 2147483647 h 22"/>
                <a:gd name="T4" fmla="*/ 0 w 105"/>
                <a:gd name="T5" fmla="*/ 0 h 22"/>
                <a:gd name="T6" fmla="*/ 2147483647 w 105"/>
                <a:gd name="T7" fmla="*/ 2147483647 h 22"/>
                <a:gd name="T8" fmla="*/ 2147483647 w 105"/>
                <a:gd name="T9" fmla="*/ 2147483647 h 22"/>
                <a:gd name="T10" fmla="*/ 0 60000 65536"/>
                <a:gd name="T11" fmla="*/ 0 60000 65536"/>
                <a:gd name="T12" fmla="*/ 0 60000 65536"/>
                <a:gd name="T13" fmla="*/ 0 60000 65536"/>
                <a:gd name="T14" fmla="*/ 0 60000 65536"/>
                <a:gd name="T15" fmla="*/ 0 w 105"/>
                <a:gd name="T16" fmla="*/ 0 h 22"/>
                <a:gd name="T17" fmla="*/ 105 w 105"/>
                <a:gd name="T18" fmla="*/ 22 h 22"/>
              </a:gdLst>
              <a:ahLst/>
              <a:cxnLst>
                <a:cxn ang="T10">
                  <a:pos x="T0" y="T1"/>
                </a:cxn>
                <a:cxn ang="T11">
                  <a:pos x="T2" y="T3"/>
                </a:cxn>
                <a:cxn ang="T12">
                  <a:pos x="T4" y="T5"/>
                </a:cxn>
                <a:cxn ang="T13">
                  <a:pos x="T6" y="T7"/>
                </a:cxn>
                <a:cxn ang="T14">
                  <a:pos x="T8" y="T9"/>
                </a:cxn>
              </a:cxnLst>
              <a:rect l="T15" t="T16" r="T17" b="T18"/>
              <a:pathLst>
                <a:path w="105" h="22">
                  <a:moveTo>
                    <a:pt x="105" y="22"/>
                  </a:moveTo>
                  <a:lnTo>
                    <a:pt x="0" y="3"/>
                  </a:lnTo>
                  <a:lnTo>
                    <a:pt x="0" y="0"/>
                  </a:lnTo>
                  <a:lnTo>
                    <a:pt x="105" y="17"/>
                  </a:lnTo>
                  <a:lnTo>
                    <a:pt x="105"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33" name="Freeform 17"/>
            <p:cNvSpPr>
              <a:spLocks/>
            </p:cNvSpPr>
            <p:nvPr/>
          </p:nvSpPr>
          <p:spPr bwMode="auto">
            <a:xfrm>
              <a:off x="698501" y="407988"/>
              <a:ext cx="468313" cy="204788"/>
            </a:xfrm>
            <a:custGeom>
              <a:avLst/>
              <a:gdLst>
                <a:gd name="T0" fmla="*/ 2147483647 w 295"/>
                <a:gd name="T1" fmla="*/ 2147483647 h 129"/>
                <a:gd name="T2" fmla="*/ 0 w 295"/>
                <a:gd name="T3" fmla="*/ 2147483647 h 129"/>
                <a:gd name="T4" fmla="*/ 2147483647 w 295"/>
                <a:gd name="T5" fmla="*/ 0 h 129"/>
                <a:gd name="T6" fmla="*/ 2147483647 w 295"/>
                <a:gd name="T7" fmla="*/ 2147483647 h 129"/>
                <a:gd name="T8" fmla="*/ 2147483647 w 295"/>
                <a:gd name="T9" fmla="*/ 2147483647 h 129"/>
                <a:gd name="T10" fmla="*/ 0 60000 65536"/>
                <a:gd name="T11" fmla="*/ 0 60000 65536"/>
                <a:gd name="T12" fmla="*/ 0 60000 65536"/>
                <a:gd name="T13" fmla="*/ 0 60000 65536"/>
                <a:gd name="T14" fmla="*/ 0 60000 65536"/>
                <a:gd name="T15" fmla="*/ 0 w 295"/>
                <a:gd name="T16" fmla="*/ 0 h 129"/>
                <a:gd name="T17" fmla="*/ 295 w 295"/>
                <a:gd name="T18" fmla="*/ 129 h 129"/>
              </a:gdLst>
              <a:ahLst/>
              <a:cxnLst>
                <a:cxn ang="T10">
                  <a:pos x="T0" y="T1"/>
                </a:cxn>
                <a:cxn ang="T11">
                  <a:pos x="T2" y="T3"/>
                </a:cxn>
                <a:cxn ang="T12">
                  <a:pos x="T4" y="T5"/>
                </a:cxn>
                <a:cxn ang="T13">
                  <a:pos x="T6" y="T7"/>
                </a:cxn>
                <a:cxn ang="T14">
                  <a:pos x="T8" y="T9"/>
                </a:cxn>
              </a:cxnLst>
              <a:rect l="T15" t="T16" r="T17" b="T18"/>
              <a:pathLst>
                <a:path w="295" h="129">
                  <a:moveTo>
                    <a:pt x="150" y="129"/>
                  </a:moveTo>
                  <a:lnTo>
                    <a:pt x="0" y="103"/>
                  </a:lnTo>
                  <a:lnTo>
                    <a:pt x="148" y="0"/>
                  </a:lnTo>
                  <a:lnTo>
                    <a:pt x="295" y="15"/>
                  </a:lnTo>
                  <a:lnTo>
                    <a:pt x="150" y="129"/>
                  </a:lnTo>
                  <a:close/>
                </a:path>
              </a:pathLst>
            </a:custGeom>
            <a:solidFill>
              <a:srgbClr val="0068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34" name="Freeform 18"/>
            <p:cNvSpPr>
              <a:spLocks/>
            </p:cNvSpPr>
            <p:nvPr/>
          </p:nvSpPr>
          <p:spPr bwMode="auto">
            <a:xfrm>
              <a:off x="944563" y="439738"/>
              <a:ext cx="233363" cy="722313"/>
            </a:xfrm>
            <a:custGeom>
              <a:avLst/>
              <a:gdLst>
                <a:gd name="T0" fmla="*/ 2147483647 w 147"/>
                <a:gd name="T1" fmla="*/ 2147483647 h 455"/>
                <a:gd name="T2" fmla="*/ 0 w 147"/>
                <a:gd name="T3" fmla="*/ 2147483647 h 455"/>
                <a:gd name="T4" fmla="*/ 0 w 147"/>
                <a:gd name="T5" fmla="*/ 2147483647 h 455"/>
                <a:gd name="T6" fmla="*/ 2147483647 w 147"/>
                <a:gd name="T7" fmla="*/ 0 h 455"/>
                <a:gd name="T8" fmla="*/ 2147483647 w 147"/>
                <a:gd name="T9" fmla="*/ 2147483647 h 455"/>
                <a:gd name="T10" fmla="*/ 0 60000 65536"/>
                <a:gd name="T11" fmla="*/ 0 60000 65536"/>
                <a:gd name="T12" fmla="*/ 0 60000 65536"/>
                <a:gd name="T13" fmla="*/ 0 60000 65536"/>
                <a:gd name="T14" fmla="*/ 0 60000 65536"/>
                <a:gd name="T15" fmla="*/ 0 w 147"/>
                <a:gd name="T16" fmla="*/ 0 h 455"/>
                <a:gd name="T17" fmla="*/ 147 w 147"/>
                <a:gd name="T18" fmla="*/ 455 h 455"/>
              </a:gdLst>
              <a:ahLst/>
              <a:cxnLst>
                <a:cxn ang="T10">
                  <a:pos x="T0" y="T1"/>
                </a:cxn>
                <a:cxn ang="T11">
                  <a:pos x="T2" y="T3"/>
                </a:cxn>
                <a:cxn ang="T12">
                  <a:pos x="T4" y="T5"/>
                </a:cxn>
                <a:cxn ang="T13">
                  <a:pos x="T6" y="T7"/>
                </a:cxn>
                <a:cxn ang="T14">
                  <a:pos x="T8" y="T9"/>
                </a:cxn>
              </a:cxnLst>
              <a:rect l="T15" t="T16" r="T17" b="T18"/>
              <a:pathLst>
                <a:path w="147" h="455">
                  <a:moveTo>
                    <a:pt x="147" y="318"/>
                  </a:moveTo>
                  <a:lnTo>
                    <a:pt x="0" y="455"/>
                  </a:lnTo>
                  <a:lnTo>
                    <a:pt x="0" y="114"/>
                  </a:lnTo>
                  <a:lnTo>
                    <a:pt x="147" y="0"/>
                  </a:lnTo>
                  <a:lnTo>
                    <a:pt x="147" y="318"/>
                  </a:lnTo>
                  <a:close/>
                </a:path>
              </a:pathLst>
            </a:custGeom>
            <a:solidFill>
              <a:srgbClr val="0068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35" name="Freeform 19"/>
            <p:cNvSpPr>
              <a:spLocks/>
            </p:cNvSpPr>
            <p:nvPr/>
          </p:nvSpPr>
          <p:spPr bwMode="auto">
            <a:xfrm>
              <a:off x="722313" y="660401"/>
              <a:ext cx="180975" cy="42863"/>
            </a:xfrm>
            <a:custGeom>
              <a:avLst/>
              <a:gdLst>
                <a:gd name="T0" fmla="*/ 2147483647 w 66"/>
                <a:gd name="T1" fmla="*/ 2147483647 h 16"/>
                <a:gd name="T2" fmla="*/ 2147483647 w 66"/>
                <a:gd name="T3" fmla="*/ 2147483647 h 16"/>
                <a:gd name="T4" fmla="*/ 2147483647 w 66"/>
                <a:gd name="T5" fmla="*/ 2147483647 h 16"/>
                <a:gd name="T6" fmla="*/ 0 w 66"/>
                <a:gd name="T7" fmla="*/ 2147483647 h 16"/>
                <a:gd name="T8" fmla="*/ 0 w 66"/>
                <a:gd name="T9" fmla="*/ 2147483647 h 16"/>
                <a:gd name="T10" fmla="*/ 2147483647 w 66"/>
                <a:gd name="T11" fmla="*/ 0 h 16"/>
                <a:gd name="T12" fmla="*/ 2147483647 w 66"/>
                <a:gd name="T13" fmla="*/ 2147483647 h 16"/>
                <a:gd name="T14" fmla="*/ 2147483647 w 66"/>
                <a:gd name="T15" fmla="*/ 2147483647 h 16"/>
                <a:gd name="T16" fmla="*/ 0 60000 65536"/>
                <a:gd name="T17" fmla="*/ 0 60000 65536"/>
                <a:gd name="T18" fmla="*/ 0 60000 65536"/>
                <a:gd name="T19" fmla="*/ 0 60000 65536"/>
                <a:gd name="T20" fmla="*/ 0 60000 65536"/>
                <a:gd name="T21" fmla="*/ 0 60000 65536"/>
                <a:gd name="T22" fmla="*/ 0 60000 65536"/>
                <a:gd name="T23" fmla="*/ 0 60000 65536"/>
                <a:gd name="T24" fmla="*/ 0 w 66"/>
                <a:gd name="T25" fmla="*/ 0 h 16"/>
                <a:gd name="T26" fmla="*/ 66 w 66"/>
                <a:gd name="T27" fmla="*/ 16 h 1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6" h="16">
                  <a:moveTo>
                    <a:pt x="66" y="14"/>
                  </a:moveTo>
                  <a:cubicBezTo>
                    <a:pt x="66" y="15"/>
                    <a:pt x="65" y="16"/>
                    <a:pt x="64" y="16"/>
                  </a:cubicBezTo>
                  <a:cubicBezTo>
                    <a:pt x="2" y="6"/>
                    <a:pt x="2" y="6"/>
                    <a:pt x="2" y="6"/>
                  </a:cubicBezTo>
                  <a:cubicBezTo>
                    <a:pt x="1" y="6"/>
                    <a:pt x="0" y="4"/>
                    <a:pt x="0" y="3"/>
                  </a:cubicBezTo>
                  <a:cubicBezTo>
                    <a:pt x="0" y="3"/>
                    <a:pt x="0" y="3"/>
                    <a:pt x="0" y="3"/>
                  </a:cubicBezTo>
                  <a:cubicBezTo>
                    <a:pt x="0" y="1"/>
                    <a:pt x="1" y="0"/>
                    <a:pt x="2" y="0"/>
                  </a:cubicBezTo>
                  <a:cubicBezTo>
                    <a:pt x="64" y="11"/>
                    <a:pt x="64" y="11"/>
                    <a:pt x="64" y="11"/>
                  </a:cubicBezTo>
                  <a:cubicBezTo>
                    <a:pt x="65" y="11"/>
                    <a:pt x="66" y="12"/>
                    <a:pt x="66" y="1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grpSp>
      <p:grpSp>
        <p:nvGrpSpPr>
          <p:cNvPr id="136" name="组合 1164"/>
          <p:cNvGrpSpPr>
            <a:grpSpLocks/>
          </p:cNvGrpSpPr>
          <p:nvPr/>
        </p:nvGrpSpPr>
        <p:grpSpPr bwMode="auto">
          <a:xfrm>
            <a:off x="10911553" y="5190221"/>
            <a:ext cx="241155" cy="323984"/>
            <a:chOff x="690563" y="407988"/>
            <a:chExt cx="487363" cy="755650"/>
          </a:xfrm>
        </p:grpSpPr>
        <p:sp>
          <p:nvSpPr>
            <p:cNvPr id="137" name="Freeform 8"/>
            <p:cNvSpPr>
              <a:spLocks/>
            </p:cNvSpPr>
            <p:nvPr/>
          </p:nvSpPr>
          <p:spPr bwMode="auto">
            <a:xfrm>
              <a:off x="692151" y="582613"/>
              <a:ext cx="238125" cy="581025"/>
            </a:xfrm>
            <a:custGeom>
              <a:avLst/>
              <a:gdLst>
                <a:gd name="T0" fmla="*/ 2147483647 w 150"/>
                <a:gd name="T1" fmla="*/ 2147483647 h 366"/>
                <a:gd name="T2" fmla="*/ 0 w 150"/>
                <a:gd name="T3" fmla="*/ 2147483647 h 366"/>
                <a:gd name="T4" fmla="*/ 0 w 150"/>
                <a:gd name="T5" fmla="*/ 0 h 366"/>
                <a:gd name="T6" fmla="*/ 2147483647 w 150"/>
                <a:gd name="T7" fmla="*/ 2147483647 h 366"/>
                <a:gd name="T8" fmla="*/ 2147483647 w 150"/>
                <a:gd name="T9" fmla="*/ 2147483647 h 366"/>
                <a:gd name="T10" fmla="*/ 0 60000 65536"/>
                <a:gd name="T11" fmla="*/ 0 60000 65536"/>
                <a:gd name="T12" fmla="*/ 0 60000 65536"/>
                <a:gd name="T13" fmla="*/ 0 60000 65536"/>
                <a:gd name="T14" fmla="*/ 0 60000 65536"/>
                <a:gd name="T15" fmla="*/ 0 w 150"/>
                <a:gd name="T16" fmla="*/ 0 h 366"/>
                <a:gd name="T17" fmla="*/ 150 w 150"/>
                <a:gd name="T18" fmla="*/ 366 h 366"/>
              </a:gdLst>
              <a:ahLst/>
              <a:cxnLst>
                <a:cxn ang="T10">
                  <a:pos x="T0" y="T1"/>
                </a:cxn>
                <a:cxn ang="T11">
                  <a:pos x="T2" y="T3"/>
                </a:cxn>
                <a:cxn ang="T12">
                  <a:pos x="T4" y="T5"/>
                </a:cxn>
                <a:cxn ang="T13">
                  <a:pos x="T6" y="T7"/>
                </a:cxn>
                <a:cxn ang="T14">
                  <a:pos x="T8" y="T9"/>
                </a:cxn>
              </a:cxnLst>
              <a:rect l="T15" t="T16" r="T17" b="T18"/>
              <a:pathLst>
                <a:path w="150" h="366">
                  <a:moveTo>
                    <a:pt x="150" y="366"/>
                  </a:moveTo>
                  <a:lnTo>
                    <a:pt x="0" y="342"/>
                  </a:lnTo>
                  <a:lnTo>
                    <a:pt x="0" y="0"/>
                  </a:lnTo>
                  <a:lnTo>
                    <a:pt x="150" y="26"/>
                  </a:lnTo>
                  <a:lnTo>
                    <a:pt x="150" y="366"/>
                  </a:lnTo>
                  <a:close/>
                </a:path>
              </a:pathLst>
            </a:custGeom>
            <a:solidFill>
              <a:srgbClr val="0068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38" name="Freeform 9"/>
            <p:cNvSpPr>
              <a:spLocks/>
            </p:cNvSpPr>
            <p:nvPr/>
          </p:nvSpPr>
          <p:spPr bwMode="auto">
            <a:xfrm>
              <a:off x="690563" y="627063"/>
              <a:ext cx="242888" cy="53975"/>
            </a:xfrm>
            <a:custGeom>
              <a:avLst/>
              <a:gdLst>
                <a:gd name="T0" fmla="*/ 2147483647 w 153"/>
                <a:gd name="T1" fmla="*/ 2147483647 h 34"/>
                <a:gd name="T2" fmla="*/ 0 w 153"/>
                <a:gd name="T3" fmla="*/ 2147483647 h 34"/>
                <a:gd name="T4" fmla="*/ 0 w 153"/>
                <a:gd name="T5" fmla="*/ 0 h 34"/>
                <a:gd name="T6" fmla="*/ 2147483647 w 153"/>
                <a:gd name="T7" fmla="*/ 2147483647 h 34"/>
                <a:gd name="T8" fmla="*/ 2147483647 w 153"/>
                <a:gd name="T9" fmla="*/ 2147483647 h 34"/>
                <a:gd name="T10" fmla="*/ 0 60000 65536"/>
                <a:gd name="T11" fmla="*/ 0 60000 65536"/>
                <a:gd name="T12" fmla="*/ 0 60000 65536"/>
                <a:gd name="T13" fmla="*/ 0 60000 65536"/>
                <a:gd name="T14" fmla="*/ 0 60000 65536"/>
                <a:gd name="T15" fmla="*/ 0 w 153"/>
                <a:gd name="T16" fmla="*/ 0 h 34"/>
                <a:gd name="T17" fmla="*/ 153 w 153"/>
                <a:gd name="T18" fmla="*/ 34 h 34"/>
              </a:gdLst>
              <a:ahLst/>
              <a:cxnLst>
                <a:cxn ang="T10">
                  <a:pos x="T0" y="T1"/>
                </a:cxn>
                <a:cxn ang="T11">
                  <a:pos x="T2" y="T3"/>
                </a:cxn>
                <a:cxn ang="T12">
                  <a:pos x="T4" y="T5"/>
                </a:cxn>
                <a:cxn ang="T13">
                  <a:pos x="T6" y="T7"/>
                </a:cxn>
                <a:cxn ang="T14">
                  <a:pos x="T8" y="T9"/>
                </a:cxn>
              </a:cxnLst>
              <a:rect l="T15" t="T16" r="T17" b="T18"/>
              <a:pathLst>
                <a:path w="153" h="34">
                  <a:moveTo>
                    <a:pt x="153" y="34"/>
                  </a:moveTo>
                  <a:lnTo>
                    <a:pt x="0" y="8"/>
                  </a:lnTo>
                  <a:lnTo>
                    <a:pt x="0" y="0"/>
                  </a:lnTo>
                  <a:lnTo>
                    <a:pt x="153" y="26"/>
                  </a:lnTo>
                  <a:lnTo>
                    <a:pt x="153" y="3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39" name="Freeform 10"/>
            <p:cNvSpPr>
              <a:spLocks/>
            </p:cNvSpPr>
            <p:nvPr/>
          </p:nvSpPr>
          <p:spPr bwMode="auto">
            <a:xfrm>
              <a:off x="766763" y="982663"/>
              <a:ext cx="166688" cy="36513"/>
            </a:xfrm>
            <a:custGeom>
              <a:avLst/>
              <a:gdLst>
                <a:gd name="T0" fmla="*/ 2147483647 w 105"/>
                <a:gd name="T1" fmla="*/ 2147483647 h 23"/>
                <a:gd name="T2" fmla="*/ 0 w 105"/>
                <a:gd name="T3" fmla="*/ 2147483647 h 23"/>
                <a:gd name="T4" fmla="*/ 0 w 105"/>
                <a:gd name="T5" fmla="*/ 0 h 23"/>
                <a:gd name="T6" fmla="*/ 2147483647 w 105"/>
                <a:gd name="T7" fmla="*/ 2147483647 h 23"/>
                <a:gd name="T8" fmla="*/ 2147483647 w 105"/>
                <a:gd name="T9" fmla="*/ 2147483647 h 23"/>
                <a:gd name="T10" fmla="*/ 0 60000 65536"/>
                <a:gd name="T11" fmla="*/ 0 60000 65536"/>
                <a:gd name="T12" fmla="*/ 0 60000 65536"/>
                <a:gd name="T13" fmla="*/ 0 60000 65536"/>
                <a:gd name="T14" fmla="*/ 0 60000 65536"/>
                <a:gd name="T15" fmla="*/ 0 w 105"/>
                <a:gd name="T16" fmla="*/ 0 h 23"/>
                <a:gd name="T17" fmla="*/ 105 w 105"/>
                <a:gd name="T18" fmla="*/ 23 h 23"/>
              </a:gdLst>
              <a:ahLst/>
              <a:cxnLst>
                <a:cxn ang="T10">
                  <a:pos x="T0" y="T1"/>
                </a:cxn>
                <a:cxn ang="T11">
                  <a:pos x="T2" y="T3"/>
                </a:cxn>
                <a:cxn ang="T12">
                  <a:pos x="T4" y="T5"/>
                </a:cxn>
                <a:cxn ang="T13">
                  <a:pos x="T6" y="T7"/>
                </a:cxn>
                <a:cxn ang="T14">
                  <a:pos x="T8" y="T9"/>
                </a:cxn>
              </a:cxnLst>
              <a:rect l="T15" t="T16" r="T17" b="T18"/>
              <a:pathLst>
                <a:path w="105" h="23">
                  <a:moveTo>
                    <a:pt x="105" y="23"/>
                  </a:moveTo>
                  <a:lnTo>
                    <a:pt x="0" y="5"/>
                  </a:lnTo>
                  <a:lnTo>
                    <a:pt x="0" y="0"/>
                  </a:lnTo>
                  <a:lnTo>
                    <a:pt x="105" y="18"/>
                  </a:lnTo>
                  <a:lnTo>
                    <a:pt x="105"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40" name="Freeform 11"/>
            <p:cNvSpPr>
              <a:spLocks/>
            </p:cNvSpPr>
            <p:nvPr/>
          </p:nvSpPr>
          <p:spPr bwMode="auto">
            <a:xfrm>
              <a:off x="766763" y="1001713"/>
              <a:ext cx="166688" cy="36513"/>
            </a:xfrm>
            <a:custGeom>
              <a:avLst/>
              <a:gdLst>
                <a:gd name="T0" fmla="*/ 2147483647 w 105"/>
                <a:gd name="T1" fmla="*/ 2147483647 h 23"/>
                <a:gd name="T2" fmla="*/ 0 w 105"/>
                <a:gd name="T3" fmla="*/ 2147483647 h 23"/>
                <a:gd name="T4" fmla="*/ 0 w 105"/>
                <a:gd name="T5" fmla="*/ 0 h 23"/>
                <a:gd name="T6" fmla="*/ 2147483647 w 105"/>
                <a:gd name="T7" fmla="*/ 2147483647 h 23"/>
                <a:gd name="T8" fmla="*/ 2147483647 w 105"/>
                <a:gd name="T9" fmla="*/ 2147483647 h 23"/>
                <a:gd name="T10" fmla="*/ 0 60000 65536"/>
                <a:gd name="T11" fmla="*/ 0 60000 65536"/>
                <a:gd name="T12" fmla="*/ 0 60000 65536"/>
                <a:gd name="T13" fmla="*/ 0 60000 65536"/>
                <a:gd name="T14" fmla="*/ 0 60000 65536"/>
                <a:gd name="T15" fmla="*/ 0 w 105"/>
                <a:gd name="T16" fmla="*/ 0 h 23"/>
                <a:gd name="T17" fmla="*/ 105 w 105"/>
                <a:gd name="T18" fmla="*/ 23 h 23"/>
              </a:gdLst>
              <a:ahLst/>
              <a:cxnLst>
                <a:cxn ang="T10">
                  <a:pos x="T0" y="T1"/>
                </a:cxn>
                <a:cxn ang="T11">
                  <a:pos x="T2" y="T3"/>
                </a:cxn>
                <a:cxn ang="T12">
                  <a:pos x="T4" y="T5"/>
                </a:cxn>
                <a:cxn ang="T13">
                  <a:pos x="T6" y="T7"/>
                </a:cxn>
                <a:cxn ang="T14">
                  <a:pos x="T8" y="T9"/>
                </a:cxn>
              </a:cxnLst>
              <a:rect l="T15" t="T16" r="T17" b="T18"/>
              <a:pathLst>
                <a:path w="105" h="23">
                  <a:moveTo>
                    <a:pt x="105" y="23"/>
                  </a:moveTo>
                  <a:lnTo>
                    <a:pt x="0" y="6"/>
                  </a:lnTo>
                  <a:lnTo>
                    <a:pt x="0" y="0"/>
                  </a:lnTo>
                  <a:lnTo>
                    <a:pt x="105" y="18"/>
                  </a:lnTo>
                  <a:lnTo>
                    <a:pt x="105"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41" name="Freeform 12"/>
            <p:cNvSpPr>
              <a:spLocks/>
            </p:cNvSpPr>
            <p:nvPr/>
          </p:nvSpPr>
          <p:spPr bwMode="auto">
            <a:xfrm>
              <a:off x="766763" y="1020763"/>
              <a:ext cx="166688" cy="36513"/>
            </a:xfrm>
            <a:custGeom>
              <a:avLst/>
              <a:gdLst>
                <a:gd name="T0" fmla="*/ 2147483647 w 105"/>
                <a:gd name="T1" fmla="*/ 2147483647 h 23"/>
                <a:gd name="T2" fmla="*/ 0 w 105"/>
                <a:gd name="T3" fmla="*/ 2147483647 h 23"/>
                <a:gd name="T4" fmla="*/ 0 w 105"/>
                <a:gd name="T5" fmla="*/ 0 h 23"/>
                <a:gd name="T6" fmla="*/ 2147483647 w 105"/>
                <a:gd name="T7" fmla="*/ 2147483647 h 23"/>
                <a:gd name="T8" fmla="*/ 2147483647 w 105"/>
                <a:gd name="T9" fmla="*/ 2147483647 h 23"/>
                <a:gd name="T10" fmla="*/ 0 60000 65536"/>
                <a:gd name="T11" fmla="*/ 0 60000 65536"/>
                <a:gd name="T12" fmla="*/ 0 60000 65536"/>
                <a:gd name="T13" fmla="*/ 0 60000 65536"/>
                <a:gd name="T14" fmla="*/ 0 60000 65536"/>
                <a:gd name="T15" fmla="*/ 0 w 105"/>
                <a:gd name="T16" fmla="*/ 0 h 23"/>
                <a:gd name="T17" fmla="*/ 105 w 105"/>
                <a:gd name="T18" fmla="*/ 23 h 23"/>
              </a:gdLst>
              <a:ahLst/>
              <a:cxnLst>
                <a:cxn ang="T10">
                  <a:pos x="T0" y="T1"/>
                </a:cxn>
                <a:cxn ang="T11">
                  <a:pos x="T2" y="T3"/>
                </a:cxn>
                <a:cxn ang="T12">
                  <a:pos x="T4" y="T5"/>
                </a:cxn>
                <a:cxn ang="T13">
                  <a:pos x="T6" y="T7"/>
                </a:cxn>
                <a:cxn ang="T14">
                  <a:pos x="T8" y="T9"/>
                </a:cxn>
              </a:cxnLst>
              <a:rect l="T15" t="T16" r="T17" b="T18"/>
              <a:pathLst>
                <a:path w="105" h="23">
                  <a:moveTo>
                    <a:pt x="105" y="23"/>
                  </a:moveTo>
                  <a:lnTo>
                    <a:pt x="0" y="6"/>
                  </a:lnTo>
                  <a:lnTo>
                    <a:pt x="0" y="0"/>
                  </a:lnTo>
                  <a:lnTo>
                    <a:pt x="105" y="18"/>
                  </a:lnTo>
                  <a:lnTo>
                    <a:pt x="105"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42" name="Freeform 13"/>
            <p:cNvSpPr>
              <a:spLocks/>
            </p:cNvSpPr>
            <p:nvPr/>
          </p:nvSpPr>
          <p:spPr bwMode="auto">
            <a:xfrm>
              <a:off x="766763" y="1041401"/>
              <a:ext cx="166688" cy="34925"/>
            </a:xfrm>
            <a:custGeom>
              <a:avLst/>
              <a:gdLst>
                <a:gd name="T0" fmla="*/ 2147483647 w 105"/>
                <a:gd name="T1" fmla="*/ 2147483647 h 22"/>
                <a:gd name="T2" fmla="*/ 0 w 105"/>
                <a:gd name="T3" fmla="*/ 2147483647 h 22"/>
                <a:gd name="T4" fmla="*/ 0 w 105"/>
                <a:gd name="T5" fmla="*/ 0 h 22"/>
                <a:gd name="T6" fmla="*/ 2147483647 w 105"/>
                <a:gd name="T7" fmla="*/ 2147483647 h 22"/>
                <a:gd name="T8" fmla="*/ 2147483647 w 105"/>
                <a:gd name="T9" fmla="*/ 2147483647 h 22"/>
                <a:gd name="T10" fmla="*/ 0 60000 65536"/>
                <a:gd name="T11" fmla="*/ 0 60000 65536"/>
                <a:gd name="T12" fmla="*/ 0 60000 65536"/>
                <a:gd name="T13" fmla="*/ 0 60000 65536"/>
                <a:gd name="T14" fmla="*/ 0 60000 65536"/>
                <a:gd name="T15" fmla="*/ 0 w 105"/>
                <a:gd name="T16" fmla="*/ 0 h 22"/>
                <a:gd name="T17" fmla="*/ 105 w 105"/>
                <a:gd name="T18" fmla="*/ 22 h 22"/>
              </a:gdLst>
              <a:ahLst/>
              <a:cxnLst>
                <a:cxn ang="T10">
                  <a:pos x="T0" y="T1"/>
                </a:cxn>
                <a:cxn ang="T11">
                  <a:pos x="T2" y="T3"/>
                </a:cxn>
                <a:cxn ang="T12">
                  <a:pos x="T4" y="T5"/>
                </a:cxn>
                <a:cxn ang="T13">
                  <a:pos x="T6" y="T7"/>
                </a:cxn>
                <a:cxn ang="T14">
                  <a:pos x="T8" y="T9"/>
                </a:cxn>
              </a:cxnLst>
              <a:rect l="T15" t="T16" r="T17" b="T18"/>
              <a:pathLst>
                <a:path w="105" h="22">
                  <a:moveTo>
                    <a:pt x="105" y="22"/>
                  </a:moveTo>
                  <a:lnTo>
                    <a:pt x="0" y="5"/>
                  </a:lnTo>
                  <a:lnTo>
                    <a:pt x="0" y="0"/>
                  </a:lnTo>
                  <a:lnTo>
                    <a:pt x="105" y="17"/>
                  </a:lnTo>
                  <a:lnTo>
                    <a:pt x="105"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43" name="Freeform 14"/>
            <p:cNvSpPr>
              <a:spLocks/>
            </p:cNvSpPr>
            <p:nvPr/>
          </p:nvSpPr>
          <p:spPr bwMode="auto">
            <a:xfrm>
              <a:off x="766763" y="1060451"/>
              <a:ext cx="166688" cy="34925"/>
            </a:xfrm>
            <a:custGeom>
              <a:avLst/>
              <a:gdLst>
                <a:gd name="T0" fmla="*/ 2147483647 w 105"/>
                <a:gd name="T1" fmla="*/ 2147483647 h 22"/>
                <a:gd name="T2" fmla="*/ 0 w 105"/>
                <a:gd name="T3" fmla="*/ 2147483647 h 22"/>
                <a:gd name="T4" fmla="*/ 0 w 105"/>
                <a:gd name="T5" fmla="*/ 0 h 22"/>
                <a:gd name="T6" fmla="*/ 2147483647 w 105"/>
                <a:gd name="T7" fmla="*/ 2147483647 h 22"/>
                <a:gd name="T8" fmla="*/ 2147483647 w 105"/>
                <a:gd name="T9" fmla="*/ 2147483647 h 22"/>
                <a:gd name="T10" fmla="*/ 0 60000 65536"/>
                <a:gd name="T11" fmla="*/ 0 60000 65536"/>
                <a:gd name="T12" fmla="*/ 0 60000 65536"/>
                <a:gd name="T13" fmla="*/ 0 60000 65536"/>
                <a:gd name="T14" fmla="*/ 0 60000 65536"/>
                <a:gd name="T15" fmla="*/ 0 w 105"/>
                <a:gd name="T16" fmla="*/ 0 h 22"/>
                <a:gd name="T17" fmla="*/ 105 w 105"/>
                <a:gd name="T18" fmla="*/ 22 h 22"/>
              </a:gdLst>
              <a:ahLst/>
              <a:cxnLst>
                <a:cxn ang="T10">
                  <a:pos x="T0" y="T1"/>
                </a:cxn>
                <a:cxn ang="T11">
                  <a:pos x="T2" y="T3"/>
                </a:cxn>
                <a:cxn ang="T12">
                  <a:pos x="T4" y="T5"/>
                </a:cxn>
                <a:cxn ang="T13">
                  <a:pos x="T6" y="T7"/>
                </a:cxn>
                <a:cxn ang="T14">
                  <a:pos x="T8" y="T9"/>
                </a:cxn>
              </a:cxnLst>
              <a:rect l="T15" t="T16" r="T17" b="T18"/>
              <a:pathLst>
                <a:path w="105" h="22">
                  <a:moveTo>
                    <a:pt x="105" y="22"/>
                  </a:moveTo>
                  <a:lnTo>
                    <a:pt x="0" y="3"/>
                  </a:lnTo>
                  <a:lnTo>
                    <a:pt x="0" y="0"/>
                  </a:lnTo>
                  <a:lnTo>
                    <a:pt x="105" y="17"/>
                  </a:lnTo>
                  <a:lnTo>
                    <a:pt x="105"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44" name="Freeform 15"/>
            <p:cNvSpPr>
              <a:spLocks/>
            </p:cNvSpPr>
            <p:nvPr/>
          </p:nvSpPr>
          <p:spPr bwMode="auto">
            <a:xfrm>
              <a:off x="766763" y="1079501"/>
              <a:ext cx="166688" cy="34925"/>
            </a:xfrm>
            <a:custGeom>
              <a:avLst/>
              <a:gdLst>
                <a:gd name="T0" fmla="*/ 2147483647 w 105"/>
                <a:gd name="T1" fmla="*/ 2147483647 h 22"/>
                <a:gd name="T2" fmla="*/ 0 w 105"/>
                <a:gd name="T3" fmla="*/ 2147483647 h 22"/>
                <a:gd name="T4" fmla="*/ 0 w 105"/>
                <a:gd name="T5" fmla="*/ 0 h 22"/>
                <a:gd name="T6" fmla="*/ 2147483647 w 105"/>
                <a:gd name="T7" fmla="*/ 2147483647 h 22"/>
                <a:gd name="T8" fmla="*/ 2147483647 w 105"/>
                <a:gd name="T9" fmla="*/ 2147483647 h 22"/>
                <a:gd name="T10" fmla="*/ 0 60000 65536"/>
                <a:gd name="T11" fmla="*/ 0 60000 65536"/>
                <a:gd name="T12" fmla="*/ 0 60000 65536"/>
                <a:gd name="T13" fmla="*/ 0 60000 65536"/>
                <a:gd name="T14" fmla="*/ 0 60000 65536"/>
                <a:gd name="T15" fmla="*/ 0 w 105"/>
                <a:gd name="T16" fmla="*/ 0 h 22"/>
                <a:gd name="T17" fmla="*/ 105 w 105"/>
                <a:gd name="T18" fmla="*/ 22 h 22"/>
              </a:gdLst>
              <a:ahLst/>
              <a:cxnLst>
                <a:cxn ang="T10">
                  <a:pos x="T0" y="T1"/>
                </a:cxn>
                <a:cxn ang="T11">
                  <a:pos x="T2" y="T3"/>
                </a:cxn>
                <a:cxn ang="T12">
                  <a:pos x="T4" y="T5"/>
                </a:cxn>
                <a:cxn ang="T13">
                  <a:pos x="T6" y="T7"/>
                </a:cxn>
                <a:cxn ang="T14">
                  <a:pos x="T8" y="T9"/>
                </a:cxn>
              </a:cxnLst>
              <a:rect l="T15" t="T16" r="T17" b="T18"/>
              <a:pathLst>
                <a:path w="105" h="22">
                  <a:moveTo>
                    <a:pt x="105" y="22"/>
                  </a:moveTo>
                  <a:lnTo>
                    <a:pt x="0" y="3"/>
                  </a:lnTo>
                  <a:lnTo>
                    <a:pt x="0" y="0"/>
                  </a:lnTo>
                  <a:lnTo>
                    <a:pt x="105" y="17"/>
                  </a:lnTo>
                  <a:lnTo>
                    <a:pt x="105"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45" name="Freeform 16"/>
            <p:cNvSpPr>
              <a:spLocks/>
            </p:cNvSpPr>
            <p:nvPr/>
          </p:nvSpPr>
          <p:spPr bwMode="auto">
            <a:xfrm>
              <a:off x="766763" y="1098551"/>
              <a:ext cx="166688" cy="34925"/>
            </a:xfrm>
            <a:custGeom>
              <a:avLst/>
              <a:gdLst>
                <a:gd name="T0" fmla="*/ 2147483647 w 105"/>
                <a:gd name="T1" fmla="*/ 2147483647 h 22"/>
                <a:gd name="T2" fmla="*/ 0 w 105"/>
                <a:gd name="T3" fmla="*/ 2147483647 h 22"/>
                <a:gd name="T4" fmla="*/ 0 w 105"/>
                <a:gd name="T5" fmla="*/ 0 h 22"/>
                <a:gd name="T6" fmla="*/ 2147483647 w 105"/>
                <a:gd name="T7" fmla="*/ 2147483647 h 22"/>
                <a:gd name="T8" fmla="*/ 2147483647 w 105"/>
                <a:gd name="T9" fmla="*/ 2147483647 h 22"/>
                <a:gd name="T10" fmla="*/ 0 60000 65536"/>
                <a:gd name="T11" fmla="*/ 0 60000 65536"/>
                <a:gd name="T12" fmla="*/ 0 60000 65536"/>
                <a:gd name="T13" fmla="*/ 0 60000 65536"/>
                <a:gd name="T14" fmla="*/ 0 60000 65536"/>
                <a:gd name="T15" fmla="*/ 0 w 105"/>
                <a:gd name="T16" fmla="*/ 0 h 22"/>
                <a:gd name="T17" fmla="*/ 105 w 105"/>
                <a:gd name="T18" fmla="*/ 22 h 22"/>
              </a:gdLst>
              <a:ahLst/>
              <a:cxnLst>
                <a:cxn ang="T10">
                  <a:pos x="T0" y="T1"/>
                </a:cxn>
                <a:cxn ang="T11">
                  <a:pos x="T2" y="T3"/>
                </a:cxn>
                <a:cxn ang="T12">
                  <a:pos x="T4" y="T5"/>
                </a:cxn>
                <a:cxn ang="T13">
                  <a:pos x="T6" y="T7"/>
                </a:cxn>
                <a:cxn ang="T14">
                  <a:pos x="T8" y="T9"/>
                </a:cxn>
              </a:cxnLst>
              <a:rect l="T15" t="T16" r="T17" b="T18"/>
              <a:pathLst>
                <a:path w="105" h="22">
                  <a:moveTo>
                    <a:pt x="105" y="22"/>
                  </a:moveTo>
                  <a:lnTo>
                    <a:pt x="0" y="3"/>
                  </a:lnTo>
                  <a:lnTo>
                    <a:pt x="0" y="0"/>
                  </a:lnTo>
                  <a:lnTo>
                    <a:pt x="105" y="17"/>
                  </a:lnTo>
                  <a:lnTo>
                    <a:pt x="105"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46" name="Freeform 17"/>
            <p:cNvSpPr>
              <a:spLocks/>
            </p:cNvSpPr>
            <p:nvPr/>
          </p:nvSpPr>
          <p:spPr bwMode="auto">
            <a:xfrm>
              <a:off x="698501" y="407988"/>
              <a:ext cx="468313" cy="204788"/>
            </a:xfrm>
            <a:custGeom>
              <a:avLst/>
              <a:gdLst>
                <a:gd name="T0" fmla="*/ 2147483647 w 295"/>
                <a:gd name="T1" fmla="*/ 2147483647 h 129"/>
                <a:gd name="T2" fmla="*/ 0 w 295"/>
                <a:gd name="T3" fmla="*/ 2147483647 h 129"/>
                <a:gd name="T4" fmla="*/ 2147483647 w 295"/>
                <a:gd name="T5" fmla="*/ 0 h 129"/>
                <a:gd name="T6" fmla="*/ 2147483647 w 295"/>
                <a:gd name="T7" fmla="*/ 2147483647 h 129"/>
                <a:gd name="T8" fmla="*/ 2147483647 w 295"/>
                <a:gd name="T9" fmla="*/ 2147483647 h 129"/>
                <a:gd name="T10" fmla="*/ 0 60000 65536"/>
                <a:gd name="T11" fmla="*/ 0 60000 65536"/>
                <a:gd name="T12" fmla="*/ 0 60000 65536"/>
                <a:gd name="T13" fmla="*/ 0 60000 65536"/>
                <a:gd name="T14" fmla="*/ 0 60000 65536"/>
                <a:gd name="T15" fmla="*/ 0 w 295"/>
                <a:gd name="T16" fmla="*/ 0 h 129"/>
                <a:gd name="T17" fmla="*/ 295 w 295"/>
                <a:gd name="T18" fmla="*/ 129 h 129"/>
              </a:gdLst>
              <a:ahLst/>
              <a:cxnLst>
                <a:cxn ang="T10">
                  <a:pos x="T0" y="T1"/>
                </a:cxn>
                <a:cxn ang="T11">
                  <a:pos x="T2" y="T3"/>
                </a:cxn>
                <a:cxn ang="T12">
                  <a:pos x="T4" y="T5"/>
                </a:cxn>
                <a:cxn ang="T13">
                  <a:pos x="T6" y="T7"/>
                </a:cxn>
                <a:cxn ang="T14">
                  <a:pos x="T8" y="T9"/>
                </a:cxn>
              </a:cxnLst>
              <a:rect l="T15" t="T16" r="T17" b="T18"/>
              <a:pathLst>
                <a:path w="295" h="129">
                  <a:moveTo>
                    <a:pt x="150" y="129"/>
                  </a:moveTo>
                  <a:lnTo>
                    <a:pt x="0" y="103"/>
                  </a:lnTo>
                  <a:lnTo>
                    <a:pt x="148" y="0"/>
                  </a:lnTo>
                  <a:lnTo>
                    <a:pt x="295" y="15"/>
                  </a:lnTo>
                  <a:lnTo>
                    <a:pt x="150" y="129"/>
                  </a:lnTo>
                  <a:close/>
                </a:path>
              </a:pathLst>
            </a:custGeom>
            <a:solidFill>
              <a:srgbClr val="0068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47" name="Freeform 18"/>
            <p:cNvSpPr>
              <a:spLocks/>
            </p:cNvSpPr>
            <p:nvPr/>
          </p:nvSpPr>
          <p:spPr bwMode="auto">
            <a:xfrm>
              <a:off x="944563" y="439738"/>
              <a:ext cx="233363" cy="722313"/>
            </a:xfrm>
            <a:custGeom>
              <a:avLst/>
              <a:gdLst>
                <a:gd name="T0" fmla="*/ 2147483647 w 147"/>
                <a:gd name="T1" fmla="*/ 2147483647 h 455"/>
                <a:gd name="T2" fmla="*/ 0 w 147"/>
                <a:gd name="T3" fmla="*/ 2147483647 h 455"/>
                <a:gd name="T4" fmla="*/ 0 w 147"/>
                <a:gd name="T5" fmla="*/ 2147483647 h 455"/>
                <a:gd name="T6" fmla="*/ 2147483647 w 147"/>
                <a:gd name="T7" fmla="*/ 0 h 455"/>
                <a:gd name="T8" fmla="*/ 2147483647 w 147"/>
                <a:gd name="T9" fmla="*/ 2147483647 h 455"/>
                <a:gd name="T10" fmla="*/ 0 60000 65536"/>
                <a:gd name="T11" fmla="*/ 0 60000 65536"/>
                <a:gd name="T12" fmla="*/ 0 60000 65536"/>
                <a:gd name="T13" fmla="*/ 0 60000 65536"/>
                <a:gd name="T14" fmla="*/ 0 60000 65536"/>
                <a:gd name="T15" fmla="*/ 0 w 147"/>
                <a:gd name="T16" fmla="*/ 0 h 455"/>
                <a:gd name="T17" fmla="*/ 147 w 147"/>
                <a:gd name="T18" fmla="*/ 455 h 455"/>
              </a:gdLst>
              <a:ahLst/>
              <a:cxnLst>
                <a:cxn ang="T10">
                  <a:pos x="T0" y="T1"/>
                </a:cxn>
                <a:cxn ang="T11">
                  <a:pos x="T2" y="T3"/>
                </a:cxn>
                <a:cxn ang="T12">
                  <a:pos x="T4" y="T5"/>
                </a:cxn>
                <a:cxn ang="T13">
                  <a:pos x="T6" y="T7"/>
                </a:cxn>
                <a:cxn ang="T14">
                  <a:pos x="T8" y="T9"/>
                </a:cxn>
              </a:cxnLst>
              <a:rect l="T15" t="T16" r="T17" b="T18"/>
              <a:pathLst>
                <a:path w="147" h="455">
                  <a:moveTo>
                    <a:pt x="147" y="318"/>
                  </a:moveTo>
                  <a:lnTo>
                    <a:pt x="0" y="455"/>
                  </a:lnTo>
                  <a:lnTo>
                    <a:pt x="0" y="114"/>
                  </a:lnTo>
                  <a:lnTo>
                    <a:pt x="147" y="0"/>
                  </a:lnTo>
                  <a:lnTo>
                    <a:pt x="147" y="318"/>
                  </a:lnTo>
                  <a:close/>
                </a:path>
              </a:pathLst>
            </a:custGeom>
            <a:solidFill>
              <a:srgbClr val="0068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48" name="Freeform 19"/>
            <p:cNvSpPr>
              <a:spLocks/>
            </p:cNvSpPr>
            <p:nvPr/>
          </p:nvSpPr>
          <p:spPr bwMode="auto">
            <a:xfrm>
              <a:off x="722313" y="660401"/>
              <a:ext cx="180975" cy="42863"/>
            </a:xfrm>
            <a:custGeom>
              <a:avLst/>
              <a:gdLst>
                <a:gd name="T0" fmla="*/ 2147483647 w 66"/>
                <a:gd name="T1" fmla="*/ 2147483647 h 16"/>
                <a:gd name="T2" fmla="*/ 2147483647 w 66"/>
                <a:gd name="T3" fmla="*/ 2147483647 h 16"/>
                <a:gd name="T4" fmla="*/ 2147483647 w 66"/>
                <a:gd name="T5" fmla="*/ 2147483647 h 16"/>
                <a:gd name="T6" fmla="*/ 0 w 66"/>
                <a:gd name="T7" fmla="*/ 2147483647 h 16"/>
                <a:gd name="T8" fmla="*/ 0 w 66"/>
                <a:gd name="T9" fmla="*/ 2147483647 h 16"/>
                <a:gd name="T10" fmla="*/ 2147483647 w 66"/>
                <a:gd name="T11" fmla="*/ 0 h 16"/>
                <a:gd name="T12" fmla="*/ 2147483647 w 66"/>
                <a:gd name="T13" fmla="*/ 2147483647 h 16"/>
                <a:gd name="T14" fmla="*/ 2147483647 w 66"/>
                <a:gd name="T15" fmla="*/ 2147483647 h 16"/>
                <a:gd name="T16" fmla="*/ 0 60000 65536"/>
                <a:gd name="T17" fmla="*/ 0 60000 65536"/>
                <a:gd name="T18" fmla="*/ 0 60000 65536"/>
                <a:gd name="T19" fmla="*/ 0 60000 65536"/>
                <a:gd name="T20" fmla="*/ 0 60000 65536"/>
                <a:gd name="T21" fmla="*/ 0 60000 65536"/>
                <a:gd name="T22" fmla="*/ 0 60000 65536"/>
                <a:gd name="T23" fmla="*/ 0 60000 65536"/>
                <a:gd name="T24" fmla="*/ 0 w 66"/>
                <a:gd name="T25" fmla="*/ 0 h 16"/>
                <a:gd name="T26" fmla="*/ 66 w 66"/>
                <a:gd name="T27" fmla="*/ 16 h 1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6" h="16">
                  <a:moveTo>
                    <a:pt x="66" y="14"/>
                  </a:moveTo>
                  <a:cubicBezTo>
                    <a:pt x="66" y="15"/>
                    <a:pt x="65" y="16"/>
                    <a:pt x="64" y="16"/>
                  </a:cubicBezTo>
                  <a:cubicBezTo>
                    <a:pt x="2" y="6"/>
                    <a:pt x="2" y="6"/>
                    <a:pt x="2" y="6"/>
                  </a:cubicBezTo>
                  <a:cubicBezTo>
                    <a:pt x="1" y="6"/>
                    <a:pt x="0" y="4"/>
                    <a:pt x="0" y="3"/>
                  </a:cubicBezTo>
                  <a:cubicBezTo>
                    <a:pt x="0" y="3"/>
                    <a:pt x="0" y="3"/>
                    <a:pt x="0" y="3"/>
                  </a:cubicBezTo>
                  <a:cubicBezTo>
                    <a:pt x="0" y="1"/>
                    <a:pt x="1" y="0"/>
                    <a:pt x="2" y="0"/>
                  </a:cubicBezTo>
                  <a:cubicBezTo>
                    <a:pt x="64" y="11"/>
                    <a:pt x="64" y="11"/>
                    <a:pt x="64" y="11"/>
                  </a:cubicBezTo>
                  <a:cubicBezTo>
                    <a:pt x="65" y="11"/>
                    <a:pt x="66" y="12"/>
                    <a:pt x="66" y="1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grpSp>
      <p:grpSp>
        <p:nvGrpSpPr>
          <p:cNvPr id="149" name="组合 1164"/>
          <p:cNvGrpSpPr>
            <a:grpSpLocks/>
          </p:cNvGrpSpPr>
          <p:nvPr/>
        </p:nvGrpSpPr>
        <p:grpSpPr bwMode="auto">
          <a:xfrm>
            <a:off x="11178405" y="5249069"/>
            <a:ext cx="241155" cy="323984"/>
            <a:chOff x="690563" y="407988"/>
            <a:chExt cx="487363" cy="755650"/>
          </a:xfrm>
        </p:grpSpPr>
        <p:sp>
          <p:nvSpPr>
            <p:cNvPr id="150" name="Freeform 8"/>
            <p:cNvSpPr>
              <a:spLocks/>
            </p:cNvSpPr>
            <p:nvPr/>
          </p:nvSpPr>
          <p:spPr bwMode="auto">
            <a:xfrm>
              <a:off x="692151" y="582613"/>
              <a:ext cx="238125" cy="581025"/>
            </a:xfrm>
            <a:custGeom>
              <a:avLst/>
              <a:gdLst>
                <a:gd name="T0" fmla="*/ 2147483647 w 150"/>
                <a:gd name="T1" fmla="*/ 2147483647 h 366"/>
                <a:gd name="T2" fmla="*/ 0 w 150"/>
                <a:gd name="T3" fmla="*/ 2147483647 h 366"/>
                <a:gd name="T4" fmla="*/ 0 w 150"/>
                <a:gd name="T5" fmla="*/ 0 h 366"/>
                <a:gd name="T6" fmla="*/ 2147483647 w 150"/>
                <a:gd name="T7" fmla="*/ 2147483647 h 366"/>
                <a:gd name="T8" fmla="*/ 2147483647 w 150"/>
                <a:gd name="T9" fmla="*/ 2147483647 h 366"/>
                <a:gd name="T10" fmla="*/ 0 60000 65536"/>
                <a:gd name="T11" fmla="*/ 0 60000 65536"/>
                <a:gd name="T12" fmla="*/ 0 60000 65536"/>
                <a:gd name="T13" fmla="*/ 0 60000 65536"/>
                <a:gd name="T14" fmla="*/ 0 60000 65536"/>
                <a:gd name="T15" fmla="*/ 0 w 150"/>
                <a:gd name="T16" fmla="*/ 0 h 366"/>
                <a:gd name="T17" fmla="*/ 150 w 150"/>
                <a:gd name="T18" fmla="*/ 366 h 366"/>
              </a:gdLst>
              <a:ahLst/>
              <a:cxnLst>
                <a:cxn ang="T10">
                  <a:pos x="T0" y="T1"/>
                </a:cxn>
                <a:cxn ang="T11">
                  <a:pos x="T2" y="T3"/>
                </a:cxn>
                <a:cxn ang="T12">
                  <a:pos x="T4" y="T5"/>
                </a:cxn>
                <a:cxn ang="T13">
                  <a:pos x="T6" y="T7"/>
                </a:cxn>
                <a:cxn ang="T14">
                  <a:pos x="T8" y="T9"/>
                </a:cxn>
              </a:cxnLst>
              <a:rect l="T15" t="T16" r="T17" b="T18"/>
              <a:pathLst>
                <a:path w="150" h="366">
                  <a:moveTo>
                    <a:pt x="150" y="366"/>
                  </a:moveTo>
                  <a:lnTo>
                    <a:pt x="0" y="342"/>
                  </a:lnTo>
                  <a:lnTo>
                    <a:pt x="0" y="0"/>
                  </a:lnTo>
                  <a:lnTo>
                    <a:pt x="150" y="26"/>
                  </a:lnTo>
                  <a:lnTo>
                    <a:pt x="150" y="366"/>
                  </a:lnTo>
                  <a:close/>
                </a:path>
              </a:pathLst>
            </a:custGeom>
            <a:solidFill>
              <a:srgbClr val="0068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51" name="Freeform 9"/>
            <p:cNvSpPr>
              <a:spLocks/>
            </p:cNvSpPr>
            <p:nvPr/>
          </p:nvSpPr>
          <p:spPr bwMode="auto">
            <a:xfrm>
              <a:off x="690563" y="627063"/>
              <a:ext cx="242888" cy="53975"/>
            </a:xfrm>
            <a:custGeom>
              <a:avLst/>
              <a:gdLst>
                <a:gd name="T0" fmla="*/ 2147483647 w 153"/>
                <a:gd name="T1" fmla="*/ 2147483647 h 34"/>
                <a:gd name="T2" fmla="*/ 0 w 153"/>
                <a:gd name="T3" fmla="*/ 2147483647 h 34"/>
                <a:gd name="T4" fmla="*/ 0 w 153"/>
                <a:gd name="T5" fmla="*/ 0 h 34"/>
                <a:gd name="T6" fmla="*/ 2147483647 w 153"/>
                <a:gd name="T7" fmla="*/ 2147483647 h 34"/>
                <a:gd name="T8" fmla="*/ 2147483647 w 153"/>
                <a:gd name="T9" fmla="*/ 2147483647 h 34"/>
                <a:gd name="T10" fmla="*/ 0 60000 65536"/>
                <a:gd name="T11" fmla="*/ 0 60000 65536"/>
                <a:gd name="T12" fmla="*/ 0 60000 65536"/>
                <a:gd name="T13" fmla="*/ 0 60000 65536"/>
                <a:gd name="T14" fmla="*/ 0 60000 65536"/>
                <a:gd name="T15" fmla="*/ 0 w 153"/>
                <a:gd name="T16" fmla="*/ 0 h 34"/>
                <a:gd name="T17" fmla="*/ 153 w 153"/>
                <a:gd name="T18" fmla="*/ 34 h 34"/>
              </a:gdLst>
              <a:ahLst/>
              <a:cxnLst>
                <a:cxn ang="T10">
                  <a:pos x="T0" y="T1"/>
                </a:cxn>
                <a:cxn ang="T11">
                  <a:pos x="T2" y="T3"/>
                </a:cxn>
                <a:cxn ang="T12">
                  <a:pos x="T4" y="T5"/>
                </a:cxn>
                <a:cxn ang="T13">
                  <a:pos x="T6" y="T7"/>
                </a:cxn>
                <a:cxn ang="T14">
                  <a:pos x="T8" y="T9"/>
                </a:cxn>
              </a:cxnLst>
              <a:rect l="T15" t="T16" r="T17" b="T18"/>
              <a:pathLst>
                <a:path w="153" h="34">
                  <a:moveTo>
                    <a:pt x="153" y="34"/>
                  </a:moveTo>
                  <a:lnTo>
                    <a:pt x="0" y="8"/>
                  </a:lnTo>
                  <a:lnTo>
                    <a:pt x="0" y="0"/>
                  </a:lnTo>
                  <a:lnTo>
                    <a:pt x="153" y="26"/>
                  </a:lnTo>
                  <a:lnTo>
                    <a:pt x="153" y="3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52" name="Freeform 10"/>
            <p:cNvSpPr>
              <a:spLocks/>
            </p:cNvSpPr>
            <p:nvPr/>
          </p:nvSpPr>
          <p:spPr bwMode="auto">
            <a:xfrm>
              <a:off x="766763" y="982663"/>
              <a:ext cx="166688" cy="36513"/>
            </a:xfrm>
            <a:custGeom>
              <a:avLst/>
              <a:gdLst>
                <a:gd name="T0" fmla="*/ 2147483647 w 105"/>
                <a:gd name="T1" fmla="*/ 2147483647 h 23"/>
                <a:gd name="T2" fmla="*/ 0 w 105"/>
                <a:gd name="T3" fmla="*/ 2147483647 h 23"/>
                <a:gd name="T4" fmla="*/ 0 w 105"/>
                <a:gd name="T5" fmla="*/ 0 h 23"/>
                <a:gd name="T6" fmla="*/ 2147483647 w 105"/>
                <a:gd name="T7" fmla="*/ 2147483647 h 23"/>
                <a:gd name="T8" fmla="*/ 2147483647 w 105"/>
                <a:gd name="T9" fmla="*/ 2147483647 h 23"/>
                <a:gd name="T10" fmla="*/ 0 60000 65536"/>
                <a:gd name="T11" fmla="*/ 0 60000 65536"/>
                <a:gd name="T12" fmla="*/ 0 60000 65536"/>
                <a:gd name="T13" fmla="*/ 0 60000 65536"/>
                <a:gd name="T14" fmla="*/ 0 60000 65536"/>
                <a:gd name="T15" fmla="*/ 0 w 105"/>
                <a:gd name="T16" fmla="*/ 0 h 23"/>
                <a:gd name="T17" fmla="*/ 105 w 105"/>
                <a:gd name="T18" fmla="*/ 23 h 23"/>
              </a:gdLst>
              <a:ahLst/>
              <a:cxnLst>
                <a:cxn ang="T10">
                  <a:pos x="T0" y="T1"/>
                </a:cxn>
                <a:cxn ang="T11">
                  <a:pos x="T2" y="T3"/>
                </a:cxn>
                <a:cxn ang="T12">
                  <a:pos x="T4" y="T5"/>
                </a:cxn>
                <a:cxn ang="T13">
                  <a:pos x="T6" y="T7"/>
                </a:cxn>
                <a:cxn ang="T14">
                  <a:pos x="T8" y="T9"/>
                </a:cxn>
              </a:cxnLst>
              <a:rect l="T15" t="T16" r="T17" b="T18"/>
              <a:pathLst>
                <a:path w="105" h="23">
                  <a:moveTo>
                    <a:pt x="105" y="23"/>
                  </a:moveTo>
                  <a:lnTo>
                    <a:pt x="0" y="5"/>
                  </a:lnTo>
                  <a:lnTo>
                    <a:pt x="0" y="0"/>
                  </a:lnTo>
                  <a:lnTo>
                    <a:pt x="105" y="18"/>
                  </a:lnTo>
                  <a:lnTo>
                    <a:pt x="105"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53" name="Freeform 11"/>
            <p:cNvSpPr>
              <a:spLocks/>
            </p:cNvSpPr>
            <p:nvPr/>
          </p:nvSpPr>
          <p:spPr bwMode="auto">
            <a:xfrm>
              <a:off x="766763" y="1001713"/>
              <a:ext cx="166688" cy="36513"/>
            </a:xfrm>
            <a:custGeom>
              <a:avLst/>
              <a:gdLst>
                <a:gd name="T0" fmla="*/ 2147483647 w 105"/>
                <a:gd name="T1" fmla="*/ 2147483647 h 23"/>
                <a:gd name="T2" fmla="*/ 0 w 105"/>
                <a:gd name="T3" fmla="*/ 2147483647 h 23"/>
                <a:gd name="T4" fmla="*/ 0 w 105"/>
                <a:gd name="T5" fmla="*/ 0 h 23"/>
                <a:gd name="T6" fmla="*/ 2147483647 w 105"/>
                <a:gd name="T7" fmla="*/ 2147483647 h 23"/>
                <a:gd name="T8" fmla="*/ 2147483647 w 105"/>
                <a:gd name="T9" fmla="*/ 2147483647 h 23"/>
                <a:gd name="T10" fmla="*/ 0 60000 65536"/>
                <a:gd name="T11" fmla="*/ 0 60000 65536"/>
                <a:gd name="T12" fmla="*/ 0 60000 65536"/>
                <a:gd name="T13" fmla="*/ 0 60000 65536"/>
                <a:gd name="T14" fmla="*/ 0 60000 65536"/>
                <a:gd name="T15" fmla="*/ 0 w 105"/>
                <a:gd name="T16" fmla="*/ 0 h 23"/>
                <a:gd name="T17" fmla="*/ 105 w 105"/>
                <a:gd name="T18" fmla="*/ 23 h 23"/>
              </a:gdLst>
              <a:ahLst/>
              <a:cxnLst>
                <a:cxn ang="T10">
                  <a:pos x="T0" y="T1"/>
                </a:cxn>
                <a:cxn ang="T11">
                  <a:pos x="T2" y="T3"/>
                </a:cxn>
                <a:cxn ang="T12">
                  <a:pos x="T4" y="T5"/>
                </a:cxn>
                <a:cxn ang="T13">
                  <a:pos x="T6" y="T7"/>
                </a:cxn>
                <a:cxn ang="T14">
                  <a:pos x="T8" y="T9"/>
                </a:cxn>
              </a:cxnLst>
              <a:rect l="T15" t="T16" r="T17" b="T18"/>
              <a:pathLst>
                <a:path w="105" h="23">
                  <a:moveTo>
                    <a:pt x="105" y="23"/>
                  </a:moveTo>
                  <a:lnTo>
                    <a:pt x="0" y="6"/>
                  </a:lnTo>
                  <a:lnTo>
                    <a:pt x="0" y="0"/>
                  </a:lnTo>
                  <a:lnTo>
                    <a:pt x="105" y="18"/>
                  </a:lnTo>
                  <a:lnTo>
                    <a:pt x="105"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54" name="Freeform 12"/>
            <p:cNvSpPr>
              <a:spLocks/>
            </p:cNvSpPr>
            <p:nvPr/>
          </p:nvSpPr>
          <p:spPr bwMode="auto">
            <a:xfrm>
              <a:off x="766763" y="1020763"/>
              <a:ext cx="166688" cy="36513"/>
            </a:xfrm>
            <a:custGeom>
              <a:avLst/>
              <a:gdLst>
                <a:gd name="T0" fmla="*/ 2147483647 w 105"/>
                <a:gd name="T1" fmla="*/ 2147483647 h 23"/>
                <a:gd name="T2" fmla="*/ 0 w 105"/>
                <a:gd name="T3" fmla="*/ 2147483647 h 23"/>
                <a:gd name="T4" fmla="*/ 0 w 105"/>
                <a:gd name="T5" fmla="*/ 0 h 23"/>
                <a:gd name="T6" fmla="*/ 2147483647 w 105"/>
                <a:gd name="T7" fmla="*/ 2147483647 h 23"/>
                <a:gd name="T8" fmla="*/ 2147483647 w 105"/>
                <a:gd name="T9" fmla="*/ 2147483647 h 23"/>
                <a:gd name="T10" fmla="*/ 0 60000 65536"/>
                <a:gd name="T11" fmla="*/ 0 60000 65536"/>
                <a:gd name="T12" fmla="*/ 0 60000 65536"/>
                <a:gd name="T13" fmla="*/ 0 60000 65536"/>
                <a:gd name="T14" fmla="*/ 0 60000 65536"/>
                <a:gd name="T15" fmla="*/ 0 w 105"/>
                <a:gd name="T16" fmla="*/ 0 h 23"/>
                <a:gd name="T17" fmla="*/ 105 w 105"/>
                <a:gd name="T18" fmla="*/ 23 h 23"/>
              </a:gdLst>
              <a:ahLst/>
              <a:cxnLst>
                <a:cxn ang="T10">
                  <a:pos x="T0" y="T1"/>
                </a:cxn>
                <a:cxn ang="T11">
                  <a:pos x="T2" y="T3"/>
                </a:cxn>
                <a:cxn ang="T12">
                  <a:pos x="T4" y="T5"/>
                </a:cxn>
                <a:cxn ang="T13">
                  <a:pos x="T6" y="T7"/>
                </a:cxn>
                <a:cxn ang="T14">
                  <a:pos x="T8" y="T9"/>
                </a:cxn>
              </a:cxnLst>
              <a:rect l="T15" t="T16" r="T17" b="T18"/>
              <a:pathLst>
                <a:path w="105" h="23">
                  <a:moveTo>
                    <a:pt x="105" y="23"/>
                  </a:moveTo>
                  <a:lnTo>
                    <a:pt x="0" y="6"/>
                  </a:lnTo>
                  <a:lnTo>
                    <a:pt x="0" y="0"/>
                  </a:lnTo>
                  <a:lnTo>
                    <a:pt x="105" y="18"/>
                  </a:lnTo>
                  <a:lnTo>
                    <a:pt x="105"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55" name="Freeform 13"/>
            <p:cNvSpPr>
              <a:spLocks/>
            </p:cNvSpPr>
            <p:nvPr/>
          </p:nvSpPr>
          <p:spPr bwMode="auto">
            <a:xfrm>
              <a:off x="766763" y="1041401"/>
              <a:ext cx="166688" cy="34925"/>
            </a:xfrm>
            <a:custGeom>
              <a:avLst/>
              <a:gdLst>
                <a:gd name="T0" fmla="*/ 2147483647 w 105"/>
                <a:gd name="T1" fmla="*/ 2147483647 h 22"/>
                <a:gd name="T2" fmla="*/ 0 w 105"/>
                <a:gd name="T3" fmla="*/ 2147483647 h 22"/>
                <a:gd name="T4" fmla="*/ 0 w 105"/>
                <a:gd name="T5" fmla="*/ 0 h 22"/>
                <a:gd name="T6" fmla="*/ 2147483647 w 105"/>
                <a:gd name="T7" fmla="*/ 2147483647 h 22"/>
                <a:gd name="T8" fmla="*/ 2147483647 w 105"/>
                <a:gd name="T9" fmla="*/ 2147483647 h 22"/>
                <a:gd name="T10" fmla="*/ 0 60000 65536"/>
                <a:gd name="T11" fmla="*/ 0 60000 65536"/>
                <a:gd name="T12" fmla="*/ 0 60000 65536"/>
                <a:gd name="T13" fmla="*/ 0 60000 65536"/>
                <a:gd name="T14" fmla="*/ 0 60000 65536"/>
                <a:gd name="T15" fmla="*/ 0 w 105"/>
                <a:gd name="T16" fmla="*/ 0 h 22"/>
                <a:gd name="T17" fmla="*/ 105 w 105"/>
                <a:gd name="T18" fmla="*/ 22 h 22"/>
              </a:gdLst>
              <a:ahLst/>
              <a:cxnLst>
                <a:cxn ang="T10">
                  <a:pos x="T0" y="T1"/>
                </a:cxn>
                <a:cxn ang="T11">
                  <a:pos x="T2" y="T3"/>
                </a:cxn>
                <a:cxn ang="T12">
                  <a:pos x="T4" y="T5"/>
                </a:cxn>
                <a:cxn ang="T13">
                  <a:pos x="T6" y="T7"/>
                </a:cxn>
                <a:cxn ang="T14">
                  <a:pos x="T8" y="T9"/>
                </a:cxn>
              </a:cxnLst>
              <a:rect l="T15" t="T16" r="T17" b="T18"/>
              <a:pathLst>
                <a:path w="105" h="22">
                  <a:moveTo>
                    <a:pt x="105" y="22"/>
                  </a:moveTo>
                  <a:lnTo>
                    <a:pt x="0" y="5"/>
                  </a:lnTo>
                  <a:lnTo>
                    <a:pt x="0" y="0"/>
                  </a:lnTo>
                  <a:lnTo>
                    <a:pt x="105" y="17"/>
                  </a:lnTo>
                  <a:lnTo>
                    <a:pt x="105"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56" name="Freeform 14"/>
            <p:cNvSpPr>
              <a:spLocks/>
            </p:cNvSpPr>
            <p:nvPr/>
          </p:nvSpPr>
          <p:spPr bwMode="auto">
            <a:xfrm>
              <a:off x="766763" y="1060451"/>
              <a:ext cx="166688" cy="34925"/>
            </a:xfrm>
            <a:custGeom>
              <a:avLst/>
              <a:gdLst>
                <a:gd name="T0" fmla="*/ 2147483647 w 105"/>
                <a:gd name="T1" fmla="*/ 2147483647 h 22"/>
                <a:gd name="T2" fmla="*/ 0 w 105"/>
                <a:gd name="T3" fmla="*/ 2147483647 h 22"/>
                <a:gd name="T4" fmla="*/ 0 w 105"/>
                <a:gd name="T5" fmla="*/ 0 h 22"/>
                <a:gd name="T6" fmla="*/ 2147483647 w 105"/>
                <a:gd name="T7" fmla="*/ 2147483647 h 22"/>
                <a:gd name="T8" fmla="*/ 2147483647 w 105"/>
                <a:gd name="T9" fmla="*/ 2147483647 h 22"/>
                <a:gd name="T10" fmla="*/ 0 60000 65536"/>
                <a:gd name="T11" fmla="*/ 0 60000 65536"/>
                <a:gd name="T12" fmla="*/ 0 60000 65536"/>
                <a:gd name="T13" fmla="*/ 0 60000 65536"/>
                <a:gd name="T14" fmla="*/ 0 60000 65536"/>
                <a:gd name="T15" fmla="*/ 0 w 105"/>
                <a:gd name="T16" fmla="*/ 0 h 22"/>
                <a:gd name="T17" fmla="*/ 105 w 105"/>
                <a:gd name="T18" fmla="*/ 22 h 22"/>
              </a:gdLst>
              <a:ahLst/>
              <a:cxnLst>
                <a:cxn ang="T10">
                  <a:pos x="T0" y="T1"/>
                </a:cxn>
                <a:cxn ang="T11">
                  <a:pos x="T2" y="T3"/>
                </a:cxn>
                <a:cxn ang="T12">
                  <a:pos x="T4" y="T5"/>
                </a:cxn>
                <a:cxn ang="T13">
                  <a:pos x="T6" y="T7"/>
                </a:cxn>
                <a:cxn ang="T14">
                  <a:pos x="T8" y="T9"/>
                </a:cxn>
              </a:cxnLst>
              <a:rect l="T15" t="T16" r="T17" b="T18"/>
              <a:pathLst>
                <a:path w="105" h="22">
                  <a:moveTo>
                    <a:pt x="105" y="22"/>
                  </a:moveTo>
                  <a:lnTo>
                    <a:pt x="0" y="3"/>
                  </a:lnTo>
                  <a:lnTo>
                    <a:pt x="0" y="0"/>
                  </a:lnTo>
                  <a:lnTo>
                    <a:pt x="105" y="17"/>
                  </a:lnTo>
                  <a:lnTo>
                    <a:pt x="105"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57" name="Freeform 15"/>
            <p:cNvSpPr>
              <a:spLocks/>
            </p:cNvSpPr>
            <p:nvPr/>
          </p:nvSpPr>
          <p:spPr bwMode="auto">
            <a:xfrm>
              <a:off x="766763" y="1079501"/>
              <a:ext cx="166688" cy="34925"/>
            </a:xfrm>
            <a:custGeom>
              <a:avLst/>
              <a:gdLst>
                <a:gd name="T0" fmla="*/ 2147483647 w 105"/>
                <a:gd name="T1" fmla="*/ 2147483647 h 22"/>
                <a:gd name="T2" fmla="*/ 0 w 105"/>
                <a:gd name="T3" fmla="*/ 2147483647 h 22"/>
                <a:gd name="T4" fmla="*/ 0 w 105"/>
                <a:gd name="T5" fmla="*/ 0 h 22"/>
                <a:gd name="T6" fmla="*/ 2147483647 w 105"/>
                <a:gd name="T7" fmla="*/ 2147483647 h 22"/>
                <a:gd name="T8" fmla="*/ 2147483647 w 105"/>
                <a:gd name="T9" fmla="*/ 2147483647 h 22"/>
                <a:gd name="T10" fmla="*/ 0 60000 65536"/>
                <a:gd name="T11" fmla="*/ 0 60000 65536"/>
                <a:gd name="T12" fmla="*/ 0 60000 65536"/>
                <a:gd name="T13" fmla="*/ 0 60000 65536"/>
                <a:gd name="T14" fmla="*/ 0 60000 65536"/>
                <a:gd name="T15" fmla="*/ 0 w 105"/>
                <a:gd name="T16" fmla="*/ 0 h 22"/>
                <a:gd name="T17" fmla="*/ 105 w 105"/>
                <a:gd name="T18" fmla="*/ 22 h 22"/>
              </a:gdLst>
              <a:ahLst/>
              <a:cxnLst>
                <a:cxn ang="T10">
                  <a:pos x="T0" y="T1"/>
                </a:cxn>
                <a:cxn ang="T11">
                  <a:pos x="T2" y="T3"/>
                </a:cxn>
                <a:cxn ang="T12">
                  <a:pos x="T4" y="T5"/>
                </a:cxn>
                <a:cxn ang="T13">
                  <a:pos x="T6" y="T7"/>
                </a:cxn>
                <a:cxn ang="T14">
                  <a:pos x="T8" y="T9"/>
                </a:cxn>
              </a:cxnLst>
              <a:rect l="T15" t="T16" r="T17" b="T18"/>
              <a:pathLst>
                <a:path w="105" h="22">
                  <a:moveTo>
                    <a:pt x="105" y="22"/>
                  </a:moveTo>
                  <a:lnTo>
                    <a:pt x="0" y="3"/>
                  </a:lnTo>
                  <a:lnTo>
                    <a:pt x="0" y="0"/>
                  </a:lnTo>
                  <a:lnTo>
                    <a:pt x="105" y="17"/>
                  </a:lnTo>
                  <a:lnTo>
                    <a:pt x="105"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58" name="Freeform 16"/>
            <p:cNvSpPr>
              <a:spLocks/>
            </p:cNvSpPr>
            <p:nvPr/>
          </p:nvSpPr>
          <p:spPr bwMode="auto">
            <a:xfrm>
              <a:off x="766763" y="1098551"/>
              <a:ext cx="166688" cy="34925"/>
            </a:xfrm>
            <a:custGeom>
              <a:avLst/>
              <a:gdLst>
                <a:gd name="T0" fmla="*/ 2147483647 w 105"/>
                <a:gd name="T1" fmla="*/ 2147483647 h 22"/>
                <a:gd name="T2" fmla="*/ 0 w 105"/>
                <a:gd name="T3" fmla="*/ 2147483647 h 22"/>
                <a:gd name="T4" fmla="*/ 0 w 105"/>
                <a:gd name="T5" fmla="*/ 0 h 22"/>
                <a:gd name="T6" fmla="*/ 2147483647 w 105"/>
                <a:gd name="T7" fmla="*/ 2147483647 h 22"/>
                <a:gd name="T8" fmla="*/ 2147483647 w 105"/>
                <a:gd name="T9" fmla="*/ 2147483647 h 22"/>
                <a:gd name="T10" fmla="*/ 0 60000 65536"/>
                <a:gd name="T11" fmla="*/ 0 60000 65536"/>
                <a:gd name="T12" fmla="*/ 0 60000 65536"/>
                <a:gd name="T13" fmla="*/ 0 60000 65536"/>
                <a:gd name="T14" fmla="*/ 0 60000 65536"/>
                <a:gd name="T15" fmla="*/ 0 w 105"/>
                <a:gd name="T16" fmla="*/ 0 h 22"/>
                <a:gd name="T17" fmla="*/ 105 w 105"/>
                <a:gd name="T18" fmla="*/ 22 h 22"/>
              </a:gdLst>
              <a:ahLst/>
              <a:cxnLst>
                <a:cxn ang="T10">
                  <a:pos x="T0" y="T1"/>
                </a:cxn>
                <a:cxn ang="T11">
                  <a:pos x="T2" y="T3"/>
                </a:cxn>
                <a:cxn ang="T12">
                  <a:pos x="T4" y="T5"/>
                </a:cxn>
                <a:cxn ang="T13">
                  <a:pos x="T6" y="T7"/>
                </a:cxn>
                <a:cxn ang="T14">
                  <a:pos x="T8" y="T9"/>
                </a:cxn>
              </a:cxnLst>
              <a:rect l="T15" t="T16" r="T17" b="T18"/>
              <a:pathLst>
                <a:path w="105" h="22">
                  <a:moveTo>
                    <a:pt x="105" y="22"/>
                  </a:moveTo>
                  <a:lnTo>
                    <a:pt x="0" y="3"/>
                  </a:lnTo>
                  <a:lnTo>
                    <a:pt x="0" y="0"/>
                  </a:lnTo>
                  <a:lnTo>
                    <a:pt x="105" y="17"/>
                  </a:lnTo>
                  <a:lnTo>
                    <a:pt x="105"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59" name="Freeform 17"/>
            <p:cNvSpPr>
              <a:spLocks/>
            </p:cNvSpPr>
            <p:nvPr/>
          </p:nvSpPr>
          <p:spPr bwMode="auto">
            <a:xfrm>
              <a:off x="698501" y="407988"/>
              <a:ext cx="468313" cy="204788"/>
            </a:xfrm>
            <a:custGeom>
              <a:avLst/>
              <a:gdLst>
                <a:gd name="T0" fmla="*/ 2147483647 w 295"/>
                <a:gd name="T1" fmla="*/ 2147483647 h 129"/>
                <a:gd name="T2" fmla="*/ 0 w 295"/>
                <a:gd name="T3" fmla="*/ 2147483647 h 129"/>
                <a:gd name="T4" fmla="*/ 2147483647 w 295"/>
                <a:gd name="T5" fmla="*/ 0 h 129"/>
                <a:gd name="T6" fmla="*/ 2147483647 w 295"/>
                <a:gd name="T7" fmla="*/ 2147483647 h 129"/>
                <a:gd name="T8" fmla="*/ 2147483647 w 295"/>
                <a:gd name="T9" fmla="*/ 2147483647 h 129"/>
                <a:gd name="T10" fmla="*/ 0 60000 65536"/>
                <a:gd name="T11" fmla="*/ 0 60000 65536"/>
                <a:gd name="T12" fmla="*/ 0 60000 65536"/>
                <a:gd name="T13" fmla="*/ 0 60000 65536"/>
                <a:gd name="T14" fmla="*/ 0 60000 65536"/>
                <a:gd name="T15" fmla="*/ 0 w 295"/>
                <a:gd name="T16" fmla="*/ 0 h 129"/>
                <a:gd name="T17" fmla="*/ 295 w 295"/>
                <a:gd name="T18" fmla="*/ 129 h 129"/>
              </a:gdLst>
              <a:ahLst/>
              <a:cxnLst>
                <a:cxn ang="T10">
                  <a:pos x="T0" y="T1"/>
                </a:cxn>
                <a:cxn ang="T11">
                  <a:pos x="T2" y="T3"/>
                </a:cxn>
                <a:cxn ang="T12">
                  <a:pos x="T4" y="T5"/>
                </a:cxn>
                <a:cxn ang="T13">
                  <a:pos x="T6" y="T7"/>
                </a:cxn>
                <a:cxn ang="T14">
                  <a:pos x="T8" y="T9"/>
                </a:cxn>
              </a:cxnLst>
              <a:rect l="T15" t="T16" r="T17" b="T18"/>
              <a:pathLst>
                <a:path w="295" h="129">
                  <a:moveTo>
                    <a:pt x="150" y="129"/>
                  </a:moveTo>
                  <a:lnTo>
                    <a:pt x="0" y="103"/>
                  </a:lnTo>
                  <a:lnTo>
                    <a:pt x="148" y="0"/>
                  </a:lnTo>
                  <a:lnTo>
                    <a:pt x="295" y="15"/>
                  </a:lnTo>
                  <a:lnTo>
                    <a:pt x="150" y="129"/>
                  </a:lnTo>
                  <a:close/>
                </a:path>
              </a:pathLst>
            </a:custGeom>
            <a:solidFill>
              <a:srgbClr val="0068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60" name="Freeform 18"/>
            <p:cNvSpPr>
              <a:spLocks/>
            </p:cNvSpPr>
            <p:nvPr/>
          </p:nvSpPr>
          <p:spPr bwMode="auto">
            <a:xfrm>
              <a:off x="944563" y="439738"/>
              <a:ext cx="233363" cy="722313"/>
            </a:xfrm>
            <a:custGeom>
              <a:avLst/>
              <a:gdLst>
                <a:gd name="T0" fmla="*/ 2147483647 w 147"/>
                <a:gd name="T1" fmla="*/ 2147483647 h 455"/>
                <a:gd name="T2" fmla="*/ 0 w 147"/>
                <a:gd name="T3" fmla="*/ 2147483647 h 455"/>
                <a:gd name="T4" fmla="*/ 0 w 147"/>
                <a:gd name="T5" fmla="*/ 2147483647 h 455"/>
                <a:gd name="T6" fmla="*/ 2147483647 w 147"/>
                <a:gd name="T7" fmla="*/ 0 h 455"/>
                <a:gd name="T8" fmla="*/ 2147483647 w 147"/>
                <a:gd name="T9" fmla="*/ 2147483647 h 455"/>
                <a:gd name="T10" fmla="*/ 0 60000 65536"/>
                <a:gd name="T11" fmla="*/ 0 60000 65536"/>
                <a:gd name="T12" fmla="*/ 0 60000 65536"/>
                <a:gd name="T13" fmla="*/ 0 60000 65536"/>
                <a:gd name="T14" fmla="*/ 0 60000 65536"/>
                <a:gd name="T15" fmla="*/ 0 w 147"/>
                <a:gd name="T16" fmla="*/ 0 h 455"/>
                <a:gd name="T17" fmla="*/ 147 w 147"/>
                <a:gd name="T18" fmla="*/ 455 h 455"/>
              </a:gdLst>
              <a:ahLst/>
              <a:cxnLst>
                <a:cxn ang="T10">
                  <a:pos x="T0" y="T1"/>
                </a:cxn>
                <a:cxn ang="T11">
                  <a:pos x="T2" y="T3"/>
                </a:cxn>
                <a:cxn ang="T12">
                  <a:pos x="T4" y="T5"/>
                </a:cxn>
                <a:cxn ang="T13">
                  <a:pos x="T6" y="T7"/>
                </a:cxn>
                <a:cxn ang="T14">
                  <a:pos x="T8" y="T9"/>
                </a:cxn>
              </a:cxnLst>
              <a:rect l="T15" t="T16" r="T17" b="T18"/>
              <a:pathLst>
                <a:path w="147" h="455">
                  <a:moveTo>
                    <a:pt x="147" y="318"/>
                  </a:moveTo>
                  <a:lnTo>
                    <a:pt x="0" y="455"/>
                  </a:lnTo>
                  <a:lnTo>
                    <a:pt x="0" y="114"/>
                  </a:lnTo>
                  <a:lnTo>
                    <a:pt x="147" y="0"/>
                  </a:lnTo>
                  <a:lnTo>
                    <a:pt x="147" y="318"/>
                  </a:lnTo>
                  <a:close/>
                </a:path>
              </a:pathLst>
            </a:custGeom>
            <a:solidFill>
              <a:srgbClr val="0068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61" name="Freeform 19"/>
            <p:cNvSpPr>
              <a:spLocks/>
            </p:cNvSpPr>
            <p:nvPr/>
          </p:nvSpPr>
          <p:spPr bwMode="auto">
            <a:xfrm>
              <a:off x="722313" y="660401"/>
              <a:ext cx="180975" cy="42863"/>
            </a:xfrm>
            <a:custGeom>
              <a:avLst/>
              <a:gdLst>
                <a:gd name="T0" fmla="*/ 2147483647 w 66"/>
                <a:gd name="T1" fmla="*/ 2147483647 h 16"/>
                <a:gd name="T2" fmla="*/ 2147483647 w 66"/>
                <a:gd name="T3" fmla="*/ 2147483647 h 16"/>
                <a:gd name="T4" fmla="*/ 2147483647 w 66"/>
                <a:gd name="T5" fmla="*/ 2147483647 h 16"/>
                <a:gd name="T6" fmla="*/ 0 w 66"/>
                <a:gd name="T7" fmla="*/ 2147483647 h 16"/>
                <a:gd name="T8" fmla="*/ 0 w 66"/>
                <a:gd name="T9" fmla="*/ 2147483647 h 16"/>
                <a:gd name="T10" fmla="*/ 2147483647 w 66"/>
                <a:gd name="T11" fmla="*/ 0 h 16"/>
                <a:gd name="T12" fmla="*/ 2147483647 w 66"/>
                <a:gd name="T13" fmla="*/ 2147483647 h 16"/>
                <a:gd name="T14" fmla="*/ 2147483647 w 66"/>
                <a:gd name="T15" fmla="*/ 2147483647 h 16"/>
                <a:gd name="T16" fmla="*/ 0 60000 65536"/>
                <a:gd name="T17" fmla="*/ 0 60000 65536"/>
                <a:gd name="T18" fmla="*/ 0 60000 65536"/>
                <a:gd name="T19" fmla="*/ 0 60000 65536"/>
                <a:gd name="T20" fmla="*/ 0 60000 65536"/>
                <a:gd name="T21" fmla="*/ 0 60000 65536"/>
                <a:gd name="T22" fmla="*/ 0 60000 65536"/>
                <a:gd name="T23" fmla="*/ 0 60000 65536"/>
                <a:gd name="T24" fmla="*/ 0 w 66"/>
                <a:gd name="T25" fmla="*/ 0 h 16"/>
                <a:gd name="T26" fmla="*/ 66 w 66"/>
                <a:gd name="T27" fmla="*/ 16 h 1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6" h="16">
                  <a:moveTo>
                    <a:pt x="66" y="14"/>
                  </a:moveTo>
                  <a:cubicBezTo>
                    <a:pt x="66" y="15"/>
                    <a:pt x="65" y="16"/>
                    <a:pt x="64" y="16"/>
                  </a:cubicBezTo>
                  <a:cubicBezTo>
                    <a:pt x="2" y="6"/>
                    <a:pt x="2" y="6"/>
                    <a:pt x="2" y="6"/>
                  </a:cubicBezTo>
                  <a:cubicBezTo>
                    <a:pt x="1" y="6"/>
                    <a:pt x="0" y="4"/>
                    <a:pt x="0" y="3"/>
                  </a:cubicBezTo>
                  <a:cubicBezTo>
                    <a:pt x="0" y="3"/>
                    <a:pt x="0" y="3"/>
                    <a:pt x="0" y="3"/>
                  </a:cubicBezTo>
                  <a:cubicBezTo>
                    <a:pt x="0" y="1"/>
                    <a:pt x="1" y="0"/>
                    <a:pt x="2" y="0"/>
                  </a:cubicBezTo>
                  <a:cubicBezTo>
                    <a:pt x="64" y="11"/>
                    <a:pt x="64" y="11"/>
                    <a:pt x="64" y="11"/>
                  </a:cubicBezTo>
                  <a:cubicBezTo>
                    <a:pt x="65" y="11"/>
                    <a:pt x="66" y="12"/>
                    <a:pt x="66" y="1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grpSp>
      <p:sp>
        <p:nvSpPr>
          <p:cNvPr id="113" name="矩形 76"/>
          <p:cNvSpPr/>
          <p:nvPr/>
        </p:nvSpPr>
        <p:spPr>
          <a:xfrm>
            <a:off x="5076630" y="2796711"/>
            <a:ext cx="748493" cy="367468"/>
          </a:xfrm>
          <a:prstGeom prst="rect">
            <a:avLst/>
          </a:prstGeom>
          <a:solidFill>
            <a:schemeClr val="tx2">
              <a:lumMod val="40000"/>
              <a:lumOff val="60000"/>
            </a:schemeClr>
          </a:solidFill>
          <a:ln w="19050">
            <a:noFill/>
            <a:prstDash val="solid"/>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8000" tIns="48000" rIns="48000" bIns="48000" rtlCol="0" anchor="ctr"/>
          <a:lstStyle/>
          <a:p>
            <a:pPr algn="ctr"/>
            <a:r>
              <a:rPr lang="en-US" altLang="zh-CN" sz="1067" dirty="0">
                <a:solidFill>
                  <a:srgbClr val="000000"/>
                </a:solidFill>
                <a:latin typeface="微软雅黑" panose="020B0503020204020204" pitchFamily="34" charset="-122"/>
                <a:ea typeface="微软雅黑" panose="020B0503020204020204" pitchFamily="34" charset="-122"/>
              </a:rPr>
              <a:t>NSSF</a:t>
            </a:r>
            <a:endParaRPr lang="zh-CN" altLang="en-US" sz="1067" dirty="0">
              <a:solidFill>
                <a:srgbClr val="000000"/>
              </a:solidFill>
              <a:latin typeface="微软雅黑" panose="020B0503020204020204" pitchFamily="34" charset="-122"/>
              <a:ea typeface="微软雅黑" panose="020B0503020204020204" pitchFamily="34" charset="-122"/>
            </a:endParaRPr>
          </a:p>
        </p:txBody>
      </p:sp>
      <p:sp>
        <p:nvSpPr>
          <p:cNvPr id="114" name="Rectangle 244"/>
          <p:cNvSpPr/>
          <p:nvPr/>
        </p:nvSpPr>
        <p:spPr bwMode="auto">
          <a:xfrm>
            <a:off x="3683829" y="1498260"/>
            <a:ext cx="6456407" cy="561769"/>
          </a:xfrm>
          <a:prstGeom prst="rect">
            <a:avLst/>
          </a:prstGeom>
          <a:noFill/>
          <a:ln w="12700" cap="flat" cmpd="sng" algn="ctr">
            <a:solidFill>
              <a:schemeClr val="tx1"/>
            </a:solidFill>
            <a:prstDash val="dash"/>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buClr>
                <a:srgbClr val="CC9900"/>
              </a:buClr>
            </a:pPr>
            <a:r>
              <a:rPr lang="en-US" sz="1467" dirty="0" smtClean="0">
                <a:solidFill>
                  <a:srgbClr val="000000"/>
                </a:solidFill>
                <a:latin typeface="微软雅黑" panose="020B0503020204020204" pitchFamily="34" charset="-122"/>
                <a:ea typeface="微软雅黑" panose="020B0503020204020204" pitchFamily="34" charset="-122"/>
              </a:rPr>
              <a:t>OAM</a:t>
            </a:r>
            <a:endParaRPr lang="en-US" sz="1467" dirty="0">
              <a:solidFill>
                <a:srgbClr val="000000"/>
              </a:solidFill>
              <a:latin typeface="微软雅黑" panose="020B0503020204020204" pitchFamily="34" charset="-122"/>
              <a:ea typeface="微软雅黑" panose="020B0503020204020204" pitchFamily="34" charset="-122"/>
            </a:endParaRPr>
          </a:p>
        </p:txBody>
      </p:sp>
      <p:sp>
        <p:nvSpPr>
          <p:cNvPr id="115" name="矩形 76"/>
          <p:cNvSpPr/>
          <p:nvPr/>
        </p:nvSpPr>
        <p:spPr>
          <a:xfrm>
            <a:off x="8254457" y="1602074"/>
            <a:ext cx="748493" cy="367468"/>
          </a:xfrm>
          <a:prstGeom prst="rect">
            <a:avLst/>
          </a:prstGeom>
          <a:solidFill>
            <a:srgbClr val="92D050"/>
          </a:solidFill>
          <a:ln w="19050">
            <a:noFill/>
            <a:prstDash val="solid"/>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8000" tIns="48000" rIns="48000" bIns="48000" rtlCol="0" anchor="ctr"/>
          <a:lstStyle/>
          <a:p>
            <a:pPr algn="ctr"/>
            <a:r>
              <a:rPr lang="en-US" altLang="zh-CN" sz="1067" dirty="0" smtClean="0">
                <a:solidFill>
                  <a:srgbClr val="000000"/>
                </a:solidFill>
                <a:latin typeface="微软雅黑" panose="020B0503020204020204" pitchFamily="34" charset="-122"/>
                <a:ea typeface="微软雅黑" panose="020B0503020204020204" pitchFamily="34" charset="-122"/>
              </a:rPr>
              <a:t>MDAF</a:t>
            </a:r>
            <a:endParaRPr lang="zh-CN" altLang="en-US" sz="1067" dirty="0">
              <a:solidFill>
                <a:srgbClr val="000000"/>
              </a:solidFill>
              <a:latin typeface="微软雅黑" panose="020B0503020204020204" pitchFamily="34" charset="-122"/>
              <a:ea typeface="微软雅黑" panose="020B0503020204020204" pitchFamily="34" charset="-122"/>
            </a:endParaRPr>
          </a:p>
        </p:txBody>
      </p:sp>
      <p:sp>
        <p:nvSpPr>
          <p:cNvPr id="116" name="矩形 76"/>
          <p:cNvSpPr/>
          <p:nvPr/>
        </p:nvSpPr>
        <p:spPr>
          <a:xfrm>
            <a:off x="5079401" y="1602074"/>
            <a:ext cx="748493" cy="367468"/>
          </a:xfrm>
          <a:prstGeom prst="rect">
            <a:avLst/>
          </a:prstGeom>
          <a:solidFill>
            <a:srgbClr val="92D050"/>
          </a:solidFill>
          <a:ln w="19050">
            <a:noFill/>
            <a:prstDash val="solid"/>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8000" tIns="48000" rIns="48000" bIns="48000" rtlCol="0" anchor="ctr"/>
          <a:lstStyle/>
          <a:p>
            <a:pPr algn="ctr"/>
            <a:r>
              <a:rPr lang="en-US" altLang="zh-CN" sz="1067" dirty="0">
                <a:solidFill>
                  <a:srgbClr val="000000"/>
                </a:solidFill>
                <a:latin typeface="微软雅黑" panose="020B0503020204020204" pitchFamily="34" charset="-122"/>
                <a:ea typeface="微软雅黑" panose="020B0503020204020204" pitchFamily="34" charset="-122"/>
              </a:rPr>
              <a:t>NSMF/</a:t>
            </a:r>
          </a:p>
          <a:p>
            <a:pPr algn="ctr"/>
            <a:r>
              <a:rPr lang="en-US" altLang="zh-CN" sz="1067" dirty="0">
                <a:solidFill>
                  <a:srgbClr val="000000"/>
                </a:solidFill>
                <a:latin typeface="微软雅黑" panose="020B0503020204020204" pitchFamily="34" charset="-122"/>
                <a:ea typeface="微软雅黑" panose="020B0503020204020204" pitchFamily="34" charset="-122"/>
              </a:rPr>
              <a:t>NSSMF</a:t>
            </a:r>
            <a:endParaRPr lang="zh-CN" altLang="en-US" sz="1067" dirty="0">
              <a:solidFill>
                <a:srgbClr val="000000"/>
              </a:solidFill>
              <a:latin typeface="微软雅黑" panose="020B0503020204020204" pitchFamily="34" charset="-122"/>
              <a:ea typeface="微软雅黑" panose="020B0503020204020204" pitchFamily="34" charset="-122"/>
            </a:endParaRPr>
          </a:p>
        </p:txBody>
      </p:sp>
      <p:sp>
        <p:nvSpPr>
          <p:cNvPr id="119" name="矩形 76"/>
          <p:cNvSpPr/>
          <p:nvPr/>
        </p:nvSpPr>
        <p:spPr>
          <a:xfrm>
            <a:off x="8254458" y="2796711"/>
            <a:ext cx="748493" cy="367468"/>
          </a:xfrm>
          <a:prstGeom prst="rect">
            <a:avLst/>
          </a:prstGeom>
          <a:solidFill>
            <a:schemeClr val="tx2">
              <a:lumMod val="40000"/>
              <a:lumOff val="60000"/>
            </a:schemeClr>
          </a:solidFill>
          <a:ln w="19050">
            <a:noFill/>
            <a:prstDash val="solid"/>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8000" tIns="48000" rIns="48000" bIns="48000" rtlCol="0" anchor="ctr"/>
          <a:lstStyle/>
          <a:p>
            <a:pPr algn="ctr"/>
            <a:r>
              <a:rPr lang="en-US" altLang="zh-CN" sz="1067" dirty="0">
                <a:solidFill>
                  <a:srgbClr val="000000"/>
                </a:solidFill>
                <a:latin typeface="微软雅黑" panose="020B0503020204020204" pitchFamily="34" charset="-122"/>
                <a:ea typeface="微软雅黑" panose="020B0503020204020204" pitchFamily="34" charset="-122"/>
              </a:rPr>
              <a:t>NWDAF</a:t>
            </a:r>
            <a:endParaRPr lang="zh-CN" altLang="en-US" sz="1067" dirty="0">
              <a:solidFill>
                <a:srgbClr val="000000"/>
              </a:solidFill>
              <a:latin typeface="微软雅黑" panose="020B0503020204020204" pitchFamily="34" charset="-122"/>
              <a:ea typeface="微软雅黑" panose="020B0503020204020204" pitchFamily="34" charset="-122"/>
            </a:endParaRPr>
          </a:p>
        </p:txBody>
      </p:sp>
      <p:cxnSp>
        <p:nvCxnSpPr>
          <p:cNvPr id="121" name="直接箭头连接符 120"/>
          <p:cNvCxnSpPr/>
          <p:nvPr/>
        </p:nvCxnSpPr>
        <p:spPr bwMode="auto">
          <a:xfrm flipV="1">
            <a:off x="8796868" y="1948523"/>
            <a:ext cx="8878" cy="827168"/>
          </a:xfrm>
          <a:prstGeom prst="straightConnector1">
            <a:avLst/>
          </a:prstGeom>
          <a:solidFill>
            <a:schemeClr val="accent1"/>
          </a:solidFill>
          <a:ln w="47625" cap="flat" cmpd="sng" algn="ctr">
            <a:solidFill>
              <a:srgbClr val="0000FF"/>
            </a:solidFill>
            <a:prstDash val="solid"/>
            <a:round/>
            <a:headEnd type="none" w="med" len="med"/>
            <a:tailEnd type="triangle"/>
          </a:ln>
          <a:effectLst/>
        </p:spPr>
      </p:cxnSp>
      <p:sp>
        <p:nvSpPr>
          <p:cNvPr id="122" name="矩形 121"/>
          <p:cNvSpPr/>
          <p:nvPr/>
        </p:nvSpPr>
        <p:spPr>
          <a:xfrm>
            <a:off x="9002950" y="2050587"/>
            <a:ext cx="2999864" cy="553998"/>
          </a:xfrm>
          <a:prstGeom prst="rect">
            <a:avLst/>
          </a:prstGeom>
        </p:spPr>
        <p:txBody>
          <a:bodyPr wrap="square">
            <a:spAutoFit/>
          </a:bodyPr>
          <a:lstStyle/>
          <a:p>
            <a:r>
              <a:rPr lang="en-US" dirty="0" smtClean="0"/>
              <a:t>2. NWDA may provide Service QoE data (e.g. </a:t>
            </a:r>
            <a:r>
              <a:rPr lang="en-GB" altLang="zh-CN" dirty="0" smtClean="0"/>
              <a:t>UE </a:t>
            </a:r>
            <a:r>
              <a:rPr lang="en-GB" altLang="zh-CN" dirty="0"/>
              <a:t>service MoS data </a:t>
            </a:r>
            <a:r>
              <a:rPr lang="en-GB" altLang="zh-CN" dirty="0" smtClean="0"/>
              <a:t>distribution per </a:t>
            </a:r>
            <a:r>
              <a:rPr lang="en-GB" altLang="zh-CN" dirty="0"/>
              <a:t>region per </a:t>
            </a:r>
            <a:r>
              <a:rPr lang="en-GB" altLang="zh-CN" dirty="0" smtClean="0"/>
              <a:t>cell</a:t>
            </a:r>
            <a:r>
              <a:rPr lang="en-US" dirty="0" smtClean="0"/>
              <a:t> ) to OAM for management purpose in slide 3</a:t>
            </a:r>
          </a:p>
        </p:txBody>
      </p:sp>
      <p:cxnSp>
        <p:nvCxnSpPr>
          <p:cNvPr id="172" name="Straight Connector 288"/>
          <p:cNvCxnSpPr/>
          <p:nvPr/>
        </p:nvCxnSpPr>
        <p:spPr bwMode="auto">
          <a:xfrm>
            <a:off x="10214235" y="1095328"/>
            <a:ext cx="32237" cy="5205884"/>
          </a:xfrm>
          <a:prstGeom prst="line">
            <a:avLst/>
          </a:prstGeom>
          <a:noFill/>
          <a:ln w="19050" cap="flat" cmpd="sng" algn="ctr">
            <a:solidFill>
              <a:schemeClr val="tx1"/>
            </a:solidFill>
            <a:prstDash val="dash"/>
            <a:round/>
            <a:headEnd type="none" w="med" len="med"/>
            <a:tailEnd type="none" w="med" len="med"/>
          </a:ln>
          <a:effectLst/>
        </p:spPr>
      </p:cxnSp>
      <p:cxnSp>
        <p:nvCxnSpPr>
          <p:cNvPr id="173" name="Straight Connector 289"/>
          <p:cNvCxnSpPr/>
          <p:nvPr/>
        </p:nvCxnSpPr>
        <p:spPr bwMode="auto">
          <a:xfrm flipH="1">
            <a:off x="3576119" y="1042696"/>
            <a:ext cx="10434" cy="5258516"/>
          </a:xfrm>
          <a:prstGeom prst="line">
            <a:avLst/>
          </a:prstGeom>
          <a:noFill/>
          <a:ln w="19050" cap="flat" cmpd="sng" algn="ctr">
            <a:solidFill>
              <a:schemeClr val="tx1"/>
            </a:solidFill>
            <a:prstDash val="dash"/>
            <a:round/>
            <a:headEnd type="none" w="med" len="med"/>
            <a:tailEnd type="none" w="med" len="med"/>
          </a:ln>
          <a:effectLst/>
        </p:spPr>
      </p:cxnSp>
      <p:sp>
        <p:nvSpPr>
          <p:cNvPr id="175" name="任意多边形 174"/>
          <p:cNvSpPr/>
          <p:nvPr/>
        </p:nvSpPr>
        <p:spPr bwMode="auto">
          <a:xfrm>
            <a:off x="1569804" y="3162301"/>
            <a:ext cx="3977573" cy="1222230"/>
          </a:xfrm>
          <a:custGeom>
            <a:avLst/>
            <a:gdLst>
              <a:gd name="connsiteX0" fmla="*/ 3867150 w 3977781"/>
              <a:gd name="connsiteY0" fmla="*/ 0 h 1333500"/>
              <a:gd name="connsiteX1" fmla="*/ 3933825 w 3977781"/>
              <a:gd name="connsiteY1" fmla="*/ 1181100 h 1333500"/>
              <a:gd name="connsiteX2" fmla="*/ 3286125 w 3977781"/>
              <a:gd name="connsiteY2" fmla="*/ 1238250 h 1333500"/>
              <a:gd name="connsiteX3" fmla="*/ 0 w 3977781"/>
              <a:gd name="connsiteY3" fmla="*/ 1333500 h 1333500"/>
            </a:gdLst>
            <a:ahLst/>
            <a:cxnLst>
              <a:cxn ang="0">
                <a:pos x="connsiteX0" y="connsiteY0"/>
              </a:cxn>
              <a:cxn ang="0">
                <a:pos x="connsiteX1" y="connsiteY1"/>
              </a:cxn>
              <a:cxn ang="0">
                <a:pos x="connsiteX2" y="connsiteY2"/>
              </a:cxn>
              <a:cxn ang="0">
                <a:pos x="connsiteX3" y="connsiteY3"/>
              </a:cxn>
            </a:cxnLst>
            <a:rect l="l" t="t" r="r" b="b"/>
            <a:pathLst>
              <a:path w="3977781" h="1333500">
                <a:moveTo>
                  <a:pt x="3867150" y="0"/>
                </a:moveTo>
                <a:cubicBezTo>
                  <a:pt x="3948906" y="487362"/>
                  <a:pt x="4030662" y="974725"/>
                  <a:pt x="3933825" y="1181100"/>
                </a:cubicBezTo>
                <a:cubicBezTo>
                  <a:pt x="3836988" y="1387475"/>
                  <a:pt x="3286125" y="1238250"/>
                  <a:pt x="3286125" y="1238250"/>
                </a:cubicBezTo>
                <a:lnTo>
                  <a:pt x="0" y="1333500"/>
                </a:lnTo>
              </a:path>
            </a:pathLst>
          </a:custGeom>
          <a:noFill/>
          <a:ln w="28575" cap="flat" cmpd="sng" algn="ctr">
            <a:solidFill>
              <a:schemeClr val="tx1">
                <a:lumMod val="50000"/>
                <a:lumOff val="50000"/>
              </a:schemeClr>
            </a:solidFill>
            <a:prstDash val="sysDash"/>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smtClean="0">
              <a:ln>
                <a:noFill/>
              </a:ln>
              <a:solidFill>
                <a:schemeClr val="tx1"/>
              </a:solidFill>
              <a:effectLst/>
              <a:latin typeface="Arial" charset="0"/>
            </a:endParaRPr>
          </a:p>
        </p:txBody>
      </p:sp>
      <p:sp>
        <p:nvSpPr>
          <p:cNvPr id="176" name="矩形 76"/>
          <p:cNvSpPr/>
          <p:nvPr/>
        </p:nvSpPr>
        <p:spPr>
          <a:xfrm>
            <a:off x="7382348" y="5369445"/>
            <a:ext cx="748493" cy="367468"/>
          </a:xfrm>
          <a:prstGeom prst="rect">
            <a:avLst/>
          </a:prstGeom>
          <a:solidFill>
            <a:schemeClr val="tx2">
              <a:lumMod val="40000"/>
              <a:lumOff val="60000"/>
            </a:schemeClr>
          </a:solidFill>
          <a:ln w="19050">
            <a:noFill/>
            <a:prstDash val="solid"/>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8000" tIns="48000" rIns="48000" bIns="48000" rtlCol="0" anchor="ctr"/>
          <a:lstStyle/>
          <a:p>
            <a:pPr algn="ctr"/>
            <a:r>
              <a:rPr lang="en-US" altLang="zh-CN" sz="1067" dirty="0" smtClean="0">
                <a:solidFill>
                  <a:srgbClr val="000000"/>
                </a:solidFill>
                <a:latin typeface="微软雅黑" panose="020B0503020204020204" pitchFamily="34" charset="-122"/>
                <a:ea typeface="微软雅黑" panose="020B0503020204020204" pitchFamily="34" charset="-122"/>
              </a:rPr>
              <a:t>SMF/</a:t>
            </a:r>
          </a:p>
          <a:p>
            <a:pPr algn="ctr"/>
            <a:r>
              <a:rPr lang="en-US" altLang="zh-CN" sz="1067" dirty="0" smtClean="0">
                <a:solidFill>
                  <a:srgbClr val="000000"/>
                </a:solidFill>
                <a:latin typeface="微软雅黑" panose="020B0503020204020204" pitchFamily="34" charset="-122"/>
                <a:ea typeface="微软雅黑" panose="020B0503020204020204" pitchFamily="34" charset="-122"/>
              </a:rPr>
              <a:t>PCF</a:t>
            </a:r>
            <a:endParaRPr lang="zh-CN" altLang="en-US" sz="1067" dirty="0">
              <a:solidFill>
                <a:srgbClr val="000000"/>
              </a:solidFill>
              <a:latin typeface="微软雅黑" panose="020B0503020204020204" pitchFamily="34" charset="-122"/>
              <a:ea typeface="微软雅黑" panose="020B0503020204020204" pitchFamily="34" charset="-122"/>
            </a:endParaRPr>
          </a:p>
        </p:txBody>
      </p:sp>
      <p:sp>
        <p:nvSpPr>
          <p:cNvPr id="177" name="矩形 76"/>
          <p:cNvSpPr/>
          <p:nvPr/>
        </p:nvSpPr>
        <p:spPr>
          <a:xfrm>
            <a:off x="7389479" y="3501772"/>
            <a:ext cx="864978" cy="367468"/>
          </a:xfrm>
          <a:prstGeom prst="rect">
            <a:avLst/>
          </a:prstGeom>
          <a:solidFill>
            <a:schemeClr val="tx2">
              <a:lumMod val="40000"/>
              <a:lumOff val="60000"/>
            </a:schemeClr>
          </a:solidFill>
          <a:ln w="19050">
            <a:noFill/>
            <a:prstDash val="solid"/>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8000" tIns="48000" rIns="48000" bIns="48000" rtlCol="0" anchor="ctr"/>
          <a:lstStyle/>
          <a:p>
            <a:pPr algn="ctr"/>
            <a:r>
              <a:rPr lang="en-US" altLang="zh-CN" sz="1067" dirty="0" smtClean="0">
                <a:solidFill>
                  <a:srgbClr val="000000"/>
                </a:solidFill>
                <a:latin typeface="微软雅黑" panose="020B0503020204020204" pitchFamily="34" charset="-122"/>
                <a:ea typeface="微软雅黑" panose="020B0503020204020204" pitchFamily="34" charset="-122"/>
              </a:rPr>
              <a:t>SMF/</a:t>
            </a:r>
          </a:p>
          <a:p>
            <a:pPr algn="ctr"/>
            <a:r>
              <a:rPr lang="en-US" altLang="zh-CN" sz="1067" dirty="0" smtClean="0">
                <a:solidFill>
                  <a:srgbClr val="000000"/>
                </a:solidFill>
                <a:latin typeface="微软雅黑" panose="020B0503020204020204" pitchFamily="34" charset="-122"/>
                <a:ea typeface="微软雅黑" panose="020B0503020204020204" pitchFamily="34" charset="-122"/>
              </a:rPr>
              <a:t>PCF</a:t>
            </a:r>
            <a:endParaRPr lang="zh-CN" altLang="en-US" sz="1067" dirty="0">
              <a:solidFill>
                <a:srgbClr val="000000"/>
              </a:solidFill>
              <a:latin typeface="微软雅黑" panose="020B0503020204020204" pitchFamily="34" charset="-122"/>
              <a:ea typeface="微软雅黑" panose="020B0503020204020204" pitchFamily="34" charset="-122"/>
            </a:endParaRPr>
          </a:p>
        </p:txBody>
      </p:sp>
      <p:sp>
        <p:nvSpPr>
          <p:cNvPr id="170" name="任意多边形 169"/>
          <p:cNvSpPr/>
          <p:nvPr/>
        </p:nvSpPr>
        <p:spPr bwMode="auto">
          <a:xfrm>
            <a:off x="1575303" y="3670654"/>
            <a:ext cx="8962931" cy="869160"/>
          </a:xfrm>
          <a:custGeom>
            <a:avLst/>
            <a:gdLst>
              <a:gd name="connsiteX0" fmla="*/ 8962931 w 8962931"/>
              <a:gd name="connsiteY0" fmla="*/ 294764 h 964720"/>
              <a:gd name="connsiteX1" fmla="*/ 6790099 w 8962931"/>
              <a:gd name="connsiteY1" fmla="*/ 50320 h 964720"/>
              <a:gd name="connsiteX2" fmla="*/ 5694630 w 8962931"/>
              <a:gd name="connsiteY2" fmla="*/ 68427 h 964720"/>
              <a:gd name="connsiteX3" fmla="*/ 4309449 w 8962931"/>
              <a:gd name="connsiteY3" fmla="*/ 756491 h 964720"/>
              <a:gd name="connsiteX4" fmla="*/ 0 w 8962931"/>
              <a:gd name="connsiteY4" fmla="*/ 964720 h 964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62931" h="964720">
                <a:moveTo>
                  <a:pt x="8962931" y="294764"/>
                </a:moveTo>
                <a:cubicBezTo>
                  <a:pt x="8148873" y="191403"/>
                  <a:pt x="7334816" y="88043"/>
                  <a:pt x="6790099" y="50320"/>
                </a:cubicBezTo>
                <a:cubicBezTo>
                  <a:pt x="6245382" y="12597"/>
                  <a:pt x="6108072" y="-49268"/>
                  <a:pt x="5694630" y="68427"/>
                </a:cubicBezTo>
                <a:cubicBezTo>
                  <a:pt x="5281188" y="186122"/>
                  <a:pt x="5258554" y="607109"/>
                  <a:pt x="4309449" y="756491"/>
                </a:cubicBezTo>
                <a:cubicBezTo>
                  <a:pt x="3360344" y="905873"/>
                  <a:pt x="695608" y="926997"/>
                  <a:pt x="0" y="964720"/>
                </a:cubicBezTo>
              </a:path>
            </a:pathLst>
          </a:custGeom>
          <a:noFill/>
          <a:ln w="28575" cap="flat" cmpd="sng" algn="ctr">
            <a:solidFill>
              <a:schemeClr val="tx1">
                <a:lumMod val="50000"/>
                <a:lumOff val="50000"/>
              </a:schemeClr>
            </a:solidFill>
            <a:prstDash val="sysDash"/>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smtClean="0">
              <a:ln>
                <a:noFill/>
              </a:ln>
              <a:solidFill>
                <a:schemeClr val="tx1"/>
              </a:solidFill>
              <a:effectLst/>
              <a:latin typeface="Arial" charset="0"/>
            </a:endParaRPr>
          </a:p>
        </p:txBody>
      </p:sp>
      <p:sp>
        <p:nvSpPr>
          <p:cNvPr id="171" name="任意多边形 170"/>
          <p:cNvSpPr/>
          <p:nvPr/>
        </p:nvSpPr>
        <p:spPr bwMode="auto">
          <a:xfrm>
            <a:off x="1539089" y="4461253"/>
            <a:ext cx="9107786" cy="1167476"/>
          </a:xfrm>
          <a:custGeom>
            <a:avLst/>
            <a:gdLst>
              <a:gd name="connsiteX0" fmla="*/ 9107786 w 9107786"/>
              <a:gd name="connsiteY0" fmla="*/ 913459 h 1209697"/>
              <a:gd name="connsiteX1" fmla="*/ 6319319 w 9107786"/>
              <a:gd name="connsiteY1" fmla="*/ 1157903 h 1209697"/>
              <a:gd name="connsiteX2" fmla="*/ 4572000 w 9107786"/>
              <a:gd name="connsiteY2" fmla="*/ 26219 h 1209697"/>
              <a:gd name="connsiteX3" fmla="*/ 0 w 9107786"/>
              <a:gd name="connsiteY3" fmla="*/ 361198 h 1209697"/>
            </a:gdLst>
            <a:ahLst/>
            <a:cxnLst>
              <a:cxn ang="0">
                <a:pos x="connsiteX0" y="connsiteY0"/>
              </a:cxn>
              <a:cxn ang="0">
                <a:pos x="connsiteX1" y="connsiteY1"/>
              </a:cxn>
              <a:cxn ang="0">
                <a:pos x="connsiteX2" y="connsiteY2"/>
              </a:cxn>
              <a:cxn ang="0">
                <a:pos x="connsiteX3" y="connsiteY3"/>
              </a:cxn>
            </a:cxnLst>
            <a:rect l="l" t="t" r="r" b="b"/>
            <a:pathLst>
              <a:path w="9107786" h="1209697">
                <a:moveTo>
                  <a:pt x="9107786" y="913459"/>
                </a:moveTo>
                <a:cubicBezTo>
                  <a:pt x="8091534" y="1109617"/>
                  <a:pt x="7075283" y="1305776"/>
                  <a:pt x="6319319" y="1157903"/>
                </a:cubicBezTo>
                <a:cubicBezTo>
                  <a:pt x="5563355" y="1010030"/>
                  <a:pt x="5625220" y="159003"/>
                  <a:pt x="4572000" y="26219"/>
                </a:cubicBezTo>
                <a:cubicBezTo>
                  <a:pt x="3518780" y="-106565"/>
                  <a:pt x="730313" y="305368"/>
                  <a:pt x="0" y="361198"/>
                </a:cubicBezTo>
              </a:path>
            </a:pathLst>
          </a:custGeom>
          <a:noFill/>
          <a:ln w="28575" cap="flat" cmpd="sng" algn="ctr">
            <a:solidFill>
              <a:schemeClr val="tx1">
                <a:lumMod val="50000"/>
                <a:lumOff val="50000"/>
              </a:schemeClr>
            </a:solidFill>
            <a:prstDash val="sysDash"/>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endParaRPr lang="en-US">
              <a:latin typeface="Arial" charset="0"/>
            </a:endParaRPr>
          </a:p>
        </p:txBody>
      </p:sp>
      <p:cxnSp>
        <p:nvCxnSpPr>
          <p:cNvPr id="178" name="直接箭头连接符 177"/>
          <p:cNvCxnSpPr/>
          <p:nvPr/>
        </p:nvCxnSpPr>
        <p:spPr bwMode="auto">
          <a:xfrm flipH="1">
            <a:off x="8350404" y="2050587"/>
            <a:ext cx="11001" cy="753010"/>
          </a:xfrm>
          <a:prstGeom prst="straightConnector1">
            <a:avLst/>
          </a:prstGeom>
          <a:solidFill>
            <a:schemeClr val="accent1"/>
          </a:solidFill>
          <a:ln w="47625" cap="flat" cmpd="sng" algn="ctr">
            <a:solidFill>
              <a:srgbClr val="92D050"/>
            </a:solidFill>
            <a:prstDash val="solid"/>
            <a:round/>
            <a:headEnd type="none" w="med" len="med"/>
            <a:tailEnd type="triangle"/>
          </a:ln>
          <a:effectLst/>
        </p:spPr>
      </p:cxnSp>
      <p:sp>
        <p:nvSpPr>
          <p:cNvPr id="117" name="矩形 76"/>
          <p:cNvSpPr/>
          <p:nvPr/>
        </p:nvSpPr>
        <p:spPr>
          <a:xfrm>
            <a:off x="7936471" y="3220053"/>
            <a:ext cx="1490269" cy="319830"/>
          </a:xfrm>
          <a:prstGeom prst="rect">
            <a:avLst/>
          </a:prstGeom>
          <a:noFill/>
          <a:ln w="3175">
            <a:noFill/>
            <a:prstDash val="solid"/>
          </a:ln>
        </p:spPr>
        <p:style>
          <a:lnRef idx="2">
            <a:schemeClr val="accent1">
              <a:shade val="50000"/>
            </a:schemeClr>
          </a:lnRef>
          <a:fillRef idx="1">
            <a:schemeClr val="accent1"/>
          </a:fillRef>
          <a:effectRef idx="0">
            <a:schemeClr val="accent1"/>
          </a:effectRef>
          <a:fontRef idx="minor">
            <a:schemeClr val="lt1"/>
          </a:fontRef>
        </p:style>
        <p:txBody>
          <a:bodyPr lIns="48000" tIns="48000" rIns="48000" bIns="48000" rtlCol="0" anchor="ctr"/>
          <a:lstStyle/>
          <a:p>
            <a:pPr algn="ctr"/>
            <a:r>
              <a:rPr lang="en-US" altLang="zh-CN" sz="1200" dirty="0" smtClean="0">
                <a:solidFill>
                  <a:srgbClr val="000000"/>
                </a:solidFill>
                <a:latin typeface="微软雅黑" panose="020B0503020204020204" pitchFamily="34" charset="-122"/>
                <a:ea typeface="微软雅黑" panose="020B0503020204020204" pitchFamily="34" charset="-122"/>
              </a:rPr>
              <a:t>Slice B</a:t>
            </a:r>
            <a:endParaRPr lang="zh-CN" altLang="en-US" sz="1200" dirty="0">
              <a:solidFill>
                <a:srgbClr val="000000"/>
              </a:solidFill>
              <a:latin typeface="微软雅黑" panose="020B0503020204020204" pitchFamily="34" charset="-122"/>
              <a:ea typeface="微软雅黑" panose="020B0503020204020204" pitchFamily="34" charset="-122"/>
            </a:endParaRPr>
          </a:p>
        </p:txBody>
      </p:sp>
      <p:sp>
        <p:nvSpPr>
          <p:cNvPr id="118" name="矩形 76"/>
          <p:cNvSpPr/>
          <p:nvPr/>
        </p:nvSpPr>
        <p:spPr>
          <a:xfrm>
            <a:off x="7900372" y="5135510"/>
            <a:ext cx="1665469" cy="391354"/>
          </a:xfrm>
          <a:prstGeom prst="rect">
            <a:avLst/>
          </a:prstGeom>
          <a:noFill/>
          <a:ln w="3175">
            <a:noFill/>
            <a:prstDash val="solid"/>
          </a:ln>
        </p:spPr>
        <p:style>
          <a:lnRef idx="2">
            <a:schemeClr val="accent1">
              <a:shade val="50000"/>
            </a:schemeClr>
          </a:lnRef>
          <a:fillRef idx="1">
            <a:schemeClr val="accent1"/>
          </a:fillRef>
          <a:effectRef idx="0">
            <a:schemeClr val="accent1"/>
          </a:effectRef>
          <a:fontRef idx="minor">
            <a:schemeClr val="lt1"/>
          </a:fontRef>
        </p:style>
        <p:txBody>
          <a:bodyPr lIns="48000" tIns="48000" rIns="48000" bIns="48000" rtlCol="0" anchor="ctr"/>
          <a:lstStyle/>
          <a:p>
            <a:pPr algn="ctr"/>
            <a:r>
              <a:rPr lang="en-US" altLang="zh-CN" sz="1200" dirty="0" smtClean="0">
                <a:solidFill>
                  <a:srgbClr val="000000"/>
                </a:solidFill>
                <a:latin typeface="微软雅黑" panose="020B0503020204020204" pitchFamily="34" charset="-122"/>
                <a:ea typeface="微软雅黑" panose="020B0503020204020204" pitchFamily="34" charset="-122"/>
              </a:rPr>
              <a:t>Slice </a:t>
            </a:r>
            <a:r>
              <a:rPr lang="en-US" altLang="zh-CN" sz="1200" dirty="0">
                <a:solidFill>
                  <a:srgbClr val="000000"/>
                </a:solidFill>
                <a:latin typeface="微软雅黑" panose="020B0503020204020204" pitchFamily="34" charset="-122"/>
                <a:ea typeface="微软雅黑" panose="020B0503020204020204" pitchFamily="34" charset="-122"/>
              </a:rPr>
              <a:t>A</a:t>
            </a:r>
            <a:endParaRPr lang="en-US" altLang="zh-CN" sz="1200" dirty="0" smtClean="0">
              <a:solidFill>
                <a:srgbClr val="000000"/>
              </a:solidFill>
              <a:latin typeface="微软雅黑" panose="020B0503020204020204" pitchFamily="34" charset="-122"/>
              <a:ea typeface="微软雅黑" panose="020B0503020204020204" pitchFamily="34" charset="-122"/>
            </a:endParaRPr>
          </a:p>
        </p:txBody>
      </p:sp>
      <p:sp>
        <p:nvSpPr>
          <p:cNvPr id="5" name="矩形 4"/>
          <p:cNvSpPr/>
          <p:nvPr/>
        </p:nvSpPr>
        <p:spPr>
          <a:xfrm>
            <a:off x="5684108" y="2103873"/>
            <a:ext cx="2506185" cy="553998"/>
          </a:xfrm>
          <a:prstGeom prst="rect">
            <a:avLst/>
          </a:prstGeom>
        </p:spPr>
        <p:txBody>
          <a:bodyPr wrap="square">
            <a:spAutoFit/>
          </a:bodyPr>
          <a:lstStyle/>
          <a:p>
            <a:pPr marL="228600" indent="-228600">
              <a:buFont typeface="+mj-lt"/>
              <a:buAutoNum type="arabicPeriod"/>
            </a:pPr>
            <a:r>
              <a:rPr lang="en-US" altLang="zh-CN" dirty="0" smtClean="0"/>
              <a:t>OAM may provides necessary </a:t>
            </a:r>
            <a:r>
              <a:rPr lang="zh-CN" altLang="en-US" dirty="0" smtClean="0"/>
              <a:t>PM </a:t>
            </a:r>
            <a:endParaRPr lang="en-US" altLang="zh-CN" dirty="0" smtClean="0"/>
          </a:p>
          <a:p>
            <a:r>
              <a:rPr lang="zh-CN" altLang="en-US" dirty="0" smtClean="0"/>
              <a:t>and </a:t>
            </a:r>
            <a:r>
              <a:rPr lang="zh-CN" altLang="en-US" dirty="0"/>
              <a:t>KPIs </a:t>
            </a:r>
            <a:r>
              <a:rPr lang="en-US" altLang="zh-CN" dirty="0" smtClean="0"/>
              <a:t>to NWDA for control plane adjustment in slide 4</a:t>
            </a:r>
            <a:endParaRPr lang="zh-CN" altLang="en-US" dirty="0"/>
          </a:p>
        </p:txBody>
      </p:sp>
    </p:spTree>
    <p:extLst>
      <p:ext uri="{BB962C8B-B14F-4D97-AF65-F5344CB8AC3E}">
        <p14:creationId xmlns:p14="http://schemas.microsoft.com/office/powerpoint/2010/main" val="764726874"/>
      </p:ext>
    </p:extLst>
  </p:cSld>
  <p:clrMapOvr>
    <a:masterClrMapping/>
  </p:clrMapOvr>
  <mc:AlternateContent xmlns:mc="http://schemas.openxmlformats.org/markup-compatibility/2006" xmlns:p14="http://schemas.microsoft.com/office/powerpoint/2010/main">
    <mc:Choice Requires="p14">
      <p:transition p14:dur="10" advClick="0" advTm="8000"/>
    </mc:Choice>
    <mc:Fallback xmlns="">
      <p:transition advClick="0" advTm="8000"/>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50456" y="68459"/>
            <a:ext cx="10549344" cy="4826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Autofit/>
          </a:bodyPr>
          <a:lstStyle/>
          <a:p>
            <a:r>
              <a:rPr lang="en-US" altLang="zh-CN" b="1" dirty="0" smtClean="0">
                <a:solidFill>
                  <a:srgbClr val="C00000"/>
                </a:solidFill>
              </a:rPr>
              <a:t>Way Forward (Reply LS to SA2)</a:t>
            </a:r>
            <a:endParaRPr lang="en-US" b="1" dirty="0">
              <a:solidFill>
                <a:srgbClr val="C00000"/>
              </a:solidFill>
            </a:endParaRPr>
          </a:p>
        </p:txBody>
      </p:sp>
      <p:sp>
        <p:nvSpPr>
          <p:cNvPr id="3" name="文本框 2"/>
          <p:cNvSpPr txBox="1"/>
          <p:nvPr/>
        </p:nvSpPr>
        <p:spPr>
          <a:xfrm>
            <a:off x="271911" y="658151"/>
            <a:ext cx="11450533" cy="5693866"/>
          </a:xfrm>
          <a:prstGeom prst="rect">
            <a:avLst/>
          </a:prstGeom>
          <a:noFill/>
        </p:spPr>
        <p:txBody>
          <a:bodyPr wrap="square" rtlCol="0">
            <a:spAutoFit/>
          </a:bodyPr>
          <a:lstStyle/>
          <a:p>
            <a:pPr>
              <a:spcBef>
                <a:spcPct val="20000"/>
              </a:spcBef>
            </a:pPr>
            <a:r>
              <a:rPr lang="en-GB" altLang="zh-CN" sz="2000" b="1" dirty="0" smtClean="0">
                <a:solidFill>
                  <a:srgbClr val="002060"/>
                </a:solidFill>
                <a:latin typeface="+mn-lt"/>
                <a:cs typeface="+mn-cs"/>
              </a:rPr>
              <a:t>Coordination between SA5 and SA2 </a:t>
            </a:r>
            <a:r>
              <a:rPr lang="en-US" altLang="zh-CN" sz="2000" b="1" dirty="0" smtClean="0">
                <a:solidFill>
                  <a:srgbClr val="002060"/>
                </a:solidFill>
                <a:latin typeface="+mn-lt"/>
                <a:cs typeface="+mn-cs"/>
              </a:rPr>
              <a:t>to </a:t>
            </a:r>
            <a:r>
              <a:rPr lang="en-US" altLang="zh-CN" sz="2000" b="1" dirty="0">
                <a:solidFill>
                  <a:srgbClr val="002060"/>
                </a:solidFill>
                <a:latin typeface="+mn-lt"/>
                <a:cs typeface="+mn-cs"/>
              </a:rPr>
              <a:t>ensure that slice SLA is guaranteed</a:t>
            </a:r>
            <a:r>
              <a:rPr lang="en-US" altLang="zh-CN" sz="2000" b="1" dirty="0" smtClean="0">
                <a:solidFill>
                  <a:srgbClr val="002060"/>
                </a:solidFill>
                <a:latin typeface="+mn-lt"/>
                <a:cs typeface="+mn-cs"/>
              </a:rPr>
              <a:t>:</a:t>
            </a:r>
            <a:r>
              <a:rPr lang="en-GB" altLang="zh-CN" sz="2000" b="1" dirty="0" smtClean="0">
                <a:solidFill>
                  <a:srgbClr val="002060"/>
                </a:solidFill>
                <a:latin typeface="+mn-lt"/>
                <a:cs typeface="+mn-cs"/>
              </a:rPr>
              <a:t> </a:t>
            </a:r>
          </a:p>
          <a:p>
            <a:pPr marL="342900" indent="-342900">
              <a:spcBef>
                <a:spcPct val="20000"/>
              </a:spcBef>
              <a:buBlip>
                <a:blip r:embed="rId2"/>
              </a:buBlip>
            </a:pPr>
            <a:r>
              <a:rPr lang="en-GB" altLang="zh-CN" sz="2000" dirty="0" smtClean="0">
                <a:solidFill>
                  <a:srgbClr val="002060"/>
                </a:solidFill>
                <a:latin typeface="+mn-lt"/>
                <a:cs typeface="+mn-cs"/>
              </a:rPr>
              <a:t>Both SA2 and SA5 are contributing to the overall SLA from different aspect. SA2 contributes to SLA from control plane while SA5 contributes to SLA from management aspects.</a:t>
            </a:r>
          </a:p>
          <a:p>
            <a:pPr marL="342900" indent="-342900">
              <a:spcBef>
                <a:spcPct val="20000"/>
              </a:spcBef>
              <a:buBlip>
                <a:blip r:embed="rId2"/>
              </a:buBlip>
            </a:pPr>
            <a:r>
              <a:rPr lang="en-GB" altLang="zh-CN" sz="2000" dirty="0" smtClean="0">
                <a:solidFill>
                  <a:srgbClr val="002060"/>
                </a:solidFill>
                <a:latin typeface="+mn-lt"/>
                <a:cs typeface="+mn-cs"/>
              </a:rPr>
              <a:t>Coordination </a:t>
            </a:r>
            <a:r>
              <a:rPr lang="en-GB" altLang="zh-CN" sz="2000" dirty="0">
                <a:solidFill>
                  <a:srgbClr val="002060"/>
                </a:solidFill>
                <a:latin typeface="+mn-lt"/>
                <a:cs typeface="+mn-cs"/>
              </a:rPr>
              <a:t>between SA5 and SA2 are required to avoid the conflict adjustment on a case by case </a:t>
            </a:r>
            <a:r>
              <a:rPr lang="en-GB" altLang="zh-CN" sz="2000" dirty="0" smtClean="0">
                <a:solidFill>
                  <a:srgbClr val="002060"/>
                </a:solidFill>
                <a:latin typeface="+mn-lt"/>
                <a:cs typeface="+mn-cs"/>
              </a:rPr>
              <a:t>basis. </a:t>
            </a:r>
          </a:p>
          <a:p>
            <a:pPr lvl="0">
              <a:spcBef>
                <a:spcPct val="20000"/>
              </a:spcBef>
            </a:pPr>
            <a:r>
              <a:rPr lang="en-GB" sz="2000" b="1" dirty="0">
                <a:solidFill>
                  <a:srgbClr val="002060"/>
                </a:solidFill>
                <a:latin typeface="+mn-lt"/>
                <a:cs typeface="+mn-cs"/>
              </a:rPr>
              <a:t>Use cases where service level data collected on user experience within a slice can be provided to O&amp;M systems for further action related to slice level congestion management. SA2 assumes the work related with SLA(s) management is under SA5 responsibility</a:t>
            </a:r>
            <a:r>
              <a:rPr lang="en-GB" sz="2000" b="1" dirty="0" smtClean="0">
                <a:solidFill>
                  <a:srgbClr val="002060"/>
                </a:solidFill>
                <a:latin typeface="+mn-lt"/>
                <a:cs typeface="+mn-cs"/>
              </a:rPr>
              <a:t>. </a:t>
            </a:r>
            <a:endParaRPr lang="en-US" sz="2000" b="1" dirty="0">
              <a:solidFill>
                <a:srgbClr val="002060"/>
              </a:solidFill>
              <a:latin typeface="+mn-lt"/>
              <a:cs typeface="+mn-cs"/>
            </a:endParaRPr>
          </a:p>
          <a:p>
            <a:pPr marL="342900" indent="-342900">
              <a:spcBef>
                <a:spcPct val="20000"/>
              </a:spcBef>
              <a:buBlip>
                <a:blip r:embed="rId2"/>
              </a:buBlip>
            </a:pPr>
            <a:r>
              <a:rPr lang="en-US" altLang="zh-CN" sz="2000" dirty="0" smtClean="0">
                <a:solidFill>
                  <a:srgbClr val="002060"/>
                </a:solidFill>
                <a:latin typeface="+mn-lt"/>
                <a:cs typeface="+mn-cs"/>
              </a:rPr>
              <a:t>SA5 </a:t>
            </a:r>
            <a:r>
              <a:rPr lang="en-US" altLang="zh-CN" sz="2000" dirty="0">
                <a:solidFill>
                  <a:srgbClr val="002060"/>
                </a:solidFill>
                <a:latin typeface="+mn-lt"/>
                <a:cs typeface="+mn-cs"/>
              </a:rPr>
              <a:t>acknowledge that the slice SLA (e.g. </a:t>
            </a:r>
            <a:r>
              <a:rPr lang="en-US" altLang="zh-CN" sz="2000" dirty="0" smtClean="0">
                <a:solidFill>
                  <a:srgbClr val="002060"/>
                </a:solidFill>
                <a:latin typeface="+mn-lt"/>
                <a:cs typeface="+mn-cs"/>
              </a:rPr>
              <a:t>UE </a:t>
            </a:r>
            <a:r>
              <a:rPr lang="en-US" altLang="zh-CN" sz="2000" dirty="0">
                <a:solidFill>
                  <a:srgbClr val="002060"/>
                </a:solidFill>
                <a:latin typeface="+mn-lt"/>
                <a:cs typeface="+mn-cs"/>
              </a:rPr>
              <a:t>service MoS data distribution per region per cell) discussed in SA2 NWDAF is useful for SLA management, the information allows OAM to take into account both network level KPIs and service level data in order to provide better SLA management</a:t>
            </a:r>
            <a:r>
              <a:rPr lang="en-US" altLang="zh-CN" sz="2000" dirty="0" smtClean="0">
                <a:solidFill>
                  <a:srgbClr val="002060"/>
                </a:solidFill>
                <a:latin typeface="+mn-lt"/>
                <a:cs typeface="+mn-cs"/>
              </a:rPr>
              <a:t>. SA5 </a:t>
            </a:r>
            <a:r>
              <a:rPr lang="en-US" altLang="zh-CN" sz="2000" dirty="0">
                <a:solidFill>
                  <a:srgbClr val="002060"/>
                </a:solidFill>
                <a:latin typeface="+mn-lt"/>
                <a:cs typeface="+mn-cs"/>
              </a:rPr>
              <a:t>kindly request SA2 to study how to make the statistics and provide that information to OAM. </a:t>
            </a:r>
            <a:endParaRPr lang="en-US" altLang="zh-CN" sz="2000" dirty="0" smtClean="0">
              <a:solidFill>
                <a:srgbClr val="002060"/>
              </a:solidFill>
              <a:latin typeface="+mn-lt"/>
              <a:cs typeface="+mn-cs"/>
            </a:endParaRPr>
          </a:p>
          <a:p>
            <a:pPr>
              <a:spcBef>
                <a:spcPct val="20000"/>
              </a:spcBef>
            </a:pPr>
            <a:r>
              <a:rPr lang="en-GB" sz="2000" b="1" dirty="0">
                <a:solidFill>
                  <a:srgbClr val="002060"/>
                </a:solidFill>
                <a:latin typeface="+mn-lt"/>
                <a:cs typeface="+mn-cs"/>
              </a:rPr>
              <a:t>Use cases where NFs under SA2 responsibility (such as NWDAF) need input from O&amp;M systems on slice level congestion in a region. This feature was partially included in Release 15 but its usefulness without input from O&amp;M systems is limited</a:t>
            </a:r>
            <a:r>
              <a:rPr lang="en-GB" sz="2000" b="1" dirty="0" smtClean="0">
                <a:solidFill>
                  <a:srgbClr val="002060"/>
                </a:solidFill>
                <a:latin typeface="+mn-lt"/>
                <a:cs typeface="+mn-cs"/>
              </a:rPr>
              <a:t>.</a:t>
            </a:r>
            <a:endParaRPr lang="en-US" altLang="zh-CN" sz="2000" dirty="0" smtClean="0">
              <a:solidFill>
                <a:srgbClr val="002060"/>
              </a:solidFill>
              <a:latin typeface="+mn-lt"/>
              <a:cs typeface="+mn-cs"/>
            </a:endParaRPr>
          </a:p>
          <a:p>
            <a:pPr marL="342900" indent="-342900">
              <a:spcBef>
                <a:spcPct val="20000"/>
              </a:spcBef>
              <a:buBlip>
                <a:blip r:embed="rId2"/>
              </a:buBlip>
            </a:pPr>
            <a:r>
              <a:rPr lang="en-US" altLang="zh-CN" sz="2000" dirty="0" smtClean="0">
                <a:solidFill>
                  <a:srgbClr val="002060"/>
                </a:solidFill>
                <a:latin typeface="+mn-lt"/>
                <a:cs typeface="+mn-cs"/>
              </a:rPr>
              <a:t>SA5 </a:t>
            </a:r>
            <a:r>
              <a:rPr lang="en-US" altLang="zh-CN" sz="2000" dirty="0">
                <a:solidFill>
                  <a:srgbClr val="002060"/>
                </a:solidFill>
                <a:latin typeface="+mn-lt"/>
                <a:cs typeface="+mn-cs"/>
              </a:rPr>
              <a:t>think slice level congestion in region is more about the summary statistics of UE based application/service experience and would like to clarify with SA2 on what inputs are expected from OAM to support the slice level congestion statistics.</a:t>
            </a:r>
            <a:endParaRPr lang="en-US" altLang="zh-CN" sz="2000" dirty="0" smtClean="0">
              <a:solidFill>
                <a:srgbClr val="002060"/>
              </a:solidFill>
              <a:latin typeface="+mn-lt"/>
              <a:cs typeface="+mn-cs"/>
            </a:endParaRPr>
          </a:p>
        </p:txBody>
      </p:sp>
    </p:spTree>
    <p:extLst>
      <p:ext uri="{BB962C8B-B14F-4D97-AF65-F5344CB8AC3E}">
        <p14:creationId xmlns:p14="http://schemas.microsoft.com/office/powerpoint/2010/main" val="1624971487"/>
      </p:ext>
    </p:extLst>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56157" y="2949464"/>
            <a:ext cx="5075929" cy="503741"/>
          </a:xfrm>
        </p:spPr>
        <p:txBody>
          <a:bodyPr/>
          <a:lstStyle/>
          <a:p>
            <a:pPr marL="0" indent="0">
              <a:buNone/>
            </a:pPr>
            <a:r>
              <a:rPr lang="en-US" altLang="zh-CN" sz="4400" dirty="0"/>
              <a:t>Thanks!</a:t>
            </a:r>
            <a:endParaRPr lang="zh-CN" altLang="en-US" sz="4400" dirty="0"/>
          </a:p>
        </p:txBody>
      </p:sp>
    </p:spTree>
    <p:extLst>
      <p:ext uri="{BB962C8B-B14F-4D97-AF65-F5344CB8AC3E}">
        <p14:creationId xmlns:p14="http://schemas.microsoft.com/office/powerpoint/2010/main" val="777072370"/>
      </p:ext>
    </p:extLst>
  </p:cSld>
  <p:clrMapOvr>
    <a:masterClrMapping/>
  </p:clrMapOvr>
  <p:transition spd="slow"/>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44450" cap="flat" cmpd="sng" algn="ctr">
          <a:solidFill>
            <a:srgbClr val="0000FF"/>
          </a:solidFill>
          <a:prstDash val="sysDash"/>
          <a:round/>
          <a:headEnd type="none" w="med" len="med"/>
          <a:tailEnd type="triangle" w="med" len="med"/>
        </a:ln>
        <a:effectLst/>
      </a:spPr>
      <a:bodyPr vert="horz" wrap="square" lIns="91440" tIns="45720" rIns="91440" bIns="45720" numCol="1" rtlCol="0"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nokia powerpoint template nokia pure v13">
  <a:themeElements>
    <a:clrScheme name="Nokia Master Theme">
      <a:dk1>
        <a:srgbClr val="124191"/>
      </a:dk1>
      <a:lt1>
        <a:srgbClr val="FFFFFF"/>
      </a:lt1>
      <a:dk2>
        <a:srgbClr val="FFFFFF"/>
      </a:dk2>
      <a:lt2>
        <a:srgbClr val="68717A"/>
      </a:lt2>
      <a:accent1>
        <a:srgbClr val="00C9FF"/>
      </a:accent1>
      <a:accent2>
        <a:srgbClr val="00C9FF"/>
      </a:accent2>
      <a:accent3>
        <a:srgbClr val="00C9FF"/>
      </a:accent3>
      <a:accent4>
        <a:srgbClr val="A8BBC0"/>
      </a:accent4>
      <a:accent5>
        <a:srgbClr val="A8BBC0"/>
      </a:accent5>
      <a:accent6>
        <a:srgbClr val="D8D9DA"/>
      </a:accent6>
      <a:hlink>
        <a:srgbClr val="124191"/>
      </a:hlink>
      <a:folHlink>
        <a:srgbClr val="124191"/>
      </a:folHlink>
    </a:clrScheme>
    <a:fontScheme name="Nokia Pure v2">
      <a:majorFont>
        <a:latin typeface="Nokia Pure Headline Light"/>
        <a:ea typeface=""/>
        <a:cs typeface=""/>
      </a:majorFont>
      <a:minorFont>
        <a:latin typeface="Nokia Pure Text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solidFill>
        <a:ln>
          <a:noFill/>
        </a:ln>
        <a:effectLst/>
      </a:spPr>
      <a:bodyPr tIns="90000" bIns="90000" rtlCol="0" anchor="t" anchorCtr="0"/>
      <a:lstStyle>
        <a:defPPr algn="ctr" fontAlgn="auto">
          <a:spcBef>
            <a:spcPts val="0"/>
          </a:spcBef>
          <a:spcAft>
            <a:spcPts val="0"/>
          </a:spcAft>
          <a:defRPr dirty="0" smtClean="0">
            <a:solidFill>
              <a:schemeClr val="accent4"/>
            </a:solidFill>
          </a:defRPr>
        </a:defPPr>
      </a:lstStyle>
      <a:style>
        <a:lnRef idx="1">
          <a:schemeClr val="accent1"/>
        </a:lnRef>
        <a:fillRef idx="3">
          <a:schemeClr val="accent1"/>
        </a:fillRef>
        <a:effectRef idx="2">
          <a:schemeClr val="accent1"/>
        </a:effectRef>
        <a:fontRef idx="minor">
          <a:schemeClr val="lt1"/>
        </a:fontRef>
      </a:style>
    </a:spDef>
    <a:lnDef>
      <a:spPr>
        <a:ln w="19050" cmpd="sng">
          <a:solidFill>
            <a:schemeClr val="accent3"/>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Nokia PowerPoint Template Nokia Pure v12" id="{7AC05BEF-BBDF-4CF1-AA23-A676535EABCE}" vid="{991539CA-B441-4AED-8339-F6770207F6A2}"/>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52227</TotalTime>
  <Words>489</Words>
  <Application>Microsoft Office PowerPoint</Application>
  <PresentationFormat>宽屏</PresentationFormat>
  <Paragraphs>69</Paragraphs>
  <Slides>7</Slides>
  <Notes>4</Notes>
  <HiddenSlides>0</HiddenSlides>
  <MMClips>0</MMClips>
  <ScaleCrop>false</ScaleCrop>
  <HeadingPairs>
    <vt:vector size="8" baseType="variant">
      <vt:variant>
        <vt:lpstr>已用的字体</vt:lpstr>
      </vt:variant>
      <vt:variant>
        <vt:i4>11</vt:i4>
      </vt:variant>
      <vt:variant>
        <vt:lpstr>主题</vt:lpstr>
      </vt:variant>
      <vt:variant>
        <vt:i4>2</vt:i4>
      </vt:variant>
      <vt:variant>
        <vt:lpstr>嵌入 OLE 服务器</vt:lpstr>
      </vt:variant>
      <vt:variant>
        <vt:i4>2</vt:i4>
      </vt:variant>
      <vt:variant>
        <vt:lpstr>幻灯片标题</vt:lpstr>
      </vt:variant>
      <vt:variant>
        <vt:i4>7</vt:i4>
      </vt:variant>
    </vt:vector>
  </HeadingPairs>
  <TitlesOfParts>
    <vt:vector size="22" baseType="lpstr">
      <vt:lpstr>Lucida Grande</vt:lpstr>
      <vt:lpstr>Nokia Pure Headline Light</vt:lpstr>
      <vt:lpstr>Nokia Pure Text Light</vt:lpstr>
      <vt:lpstr>ヒラギノ角ゴ Pro W3</vt:lpstr>
      <vt:lpstr>黑体</vt:lpstr>
      <vt:lpstr>宋体</vt:lpstr>
      <vt:lpstr>微软雅黑</vt:lpstr>
      <vt:lpstr>Arial</vt:lpstr>
      <vt:lpstr>Calibri</vt:lpstr>
      <vt:lpstr>Times New Roman</vt:lpstr>
      <vt:lpstr>Wingdings</vt:lpstr>
      <vt:lpstr>Office Theme</vt:lpstr>
      <vt:lpstr>nokia powerpoint template nokia pure v13</vt:lpstr>
      <vt:lpstr>think-cell Slide</vt:lpstr>
      <vt:lpstr>Visio</vt:lpstr>
      <vt:lpstr>Discussion about how SA5/SA2  work together to guarantee slice SLA    China Mobile, Huawei</vt:lpstr>
      <vt:lpstr>Background</vt:lpstr>
      <vt:lpstr>Example SA5: MDAF-assisted management for contributing to Slice SLA</vt:lpstr>
      <vt:lpstr>Example SA2: NWDAF-Assisted Control Plane contributing to Slice SLA</vt:lpstr>
      <vt:lpstr>Potential SA2+SA5 Interaction</vt:lpstr>
      <vt:lpstr>Way Forward (Reply LS to SA2)</vt:lpstr>
      <vt:lpstr>PowerPoint 演示文稿</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cmcc1</cp:lastModifiedBy>
  <cp:revision>1949</cp:revision>
  <dcterms:created xsi:type="dcterms:W3CDTF">2008-08-30T09:32:10Z</dcterms:created>
  <dcterms:modified xsi:type="dcterms:W3CDTF">2018-09-28T09:52:01Z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(3)N4DWotgBOCHEcvvRB9aLAOiAjPcLuaGaU/jDVXUBWqGfQaKk3F7zqAHkh0B4eg3eDRRK7DzS
m0IpvVzAU2dlxdXhuUwLEiFXWuh10KU+aoOYDtoIhStEFlXO76/XAx06pN3G2bn1hUuYZSdI
8kkN+h1wooNrM2PzTFbfHl+BNz+cc+UE3ERff2ZD9uHH/HWlz4nf0KMR/yZfygj3j7mJgXGE
pP4PNrX9KtUlkdAiVJ</vt:lpwstr>
  </property>
  <property fmtid="{D5CDD505-2E9C-101B-9397-08002B2CF9AE}" pid="3" name="_2015_ms_pID_7253431">
    <vt:lpwstr>gKKPocnwR6ki9EoGtp0997NOT+rM8oUbprgtKe5slfwSIlH7m7EH0C
jhPEkBIDVSFUT+4nx9mx1HfsakkW9HLL/k9LJWSJBZOZ4u6FK2GGvv/oly6zzDmkRKauXb1N
z0EalZFCuMLSz+fleGFX519VDSQJ0cvtlv6HlFjfI80HnAJVdmTZb9eBkVvLP8/u8p80Tjqp
jmIYJVMo1T6jcCKusue4Ll8PWzOZlc/Oc+M3</vt:lpwstr>
  </property>
  <property fmtid="{D5CDD505-2E9C-101B-9397-08002B2CF9AE}" pid="4" name="_2015_ms_pID_7253432">
    <vt:lpwstr>3A==</vt:lpwstr>
  </property>
  <property fmtid="{D5CDD505-2E9C-101B-9397-08002B2CF9AE}" pid="5" name="_2015_ms_pID_725343_00">
    <vt:lpwstr>_2015_ms_pID_725343</vt:lpwstr>
  </property>
  <property fmtid="{D5CDD505-2E9C-101B-9397-08002B2CF9AE}" pid="6" name="_2015_ms_pID_7253431_00">
    <vt:lpwstr>_2015_ms_pID_7253431</vt:lpwstr>
  </property>
  <property fmtid="{D5CDD505-2E9C-101B-9397-08002B2CF9AE}" pid="7" name="_readonly">
    <vt:lpwstr/>
  </property>
  <property fmtid="{D5CDD505-2E9C-101B-9397-08002B2CF9AE}" pid="8" name="_change">
    <vt:lpwstr/>
  </property>
  <property fmtid="{D5CDD505-2E9C-101B-9397-08002B2CF9AE}" pid="9" name="_full-control">
    <vt:lpwstr/>
  </property>
  <property fmtid="{D5CDD505-2E9C-101B-9397-08002B2CF9AE}" pid="10" name="sflag">
    <vt:lpwstr>1537948612</vt:lpwstr>
  </property>
</Properties>
</file>